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2"/>
  </p:sldMasterIdLst>
  <p:notesMasterIdLst>
    <p:notesMasterId r:id="rId19"/>
  </p:notesMasterIdLst>
  <p:sldIdLst>
    <p:sldId id="256" r:id="rId3"/>
    <p:sldId id="258" r:id="rId4"/>
    <p:sldId id="260" r:id="rId5"/>
    <p:sldId id="285" r:id="rId6"/>
    <p:sldId id="284" r:id="rId7"/>
    <p:sldId id="286" r:id="rId8"/>
    <p:sldId id="287" r:id="rId9"/>
    <p:sldId id="275" r:id="rId10"/>
    <p:sldId id="283" r:id="rId11"/>
    <p:sldId id="266" r:id="rId12"/>
    <p:sldId id="269" r:id="rId13"/>
    <p:sldId id="288" r:id="rId14"/>
    <p:sldId id="279" r:id="rId15"/>
    <p:sldId id="289" r:id="rId16"/>
    <p:sldId id="262" r:id="rId17"/>
    <p:sldId id="276" r:id="rId18"/>
  </p:sldIdLst>
  <p:sldSz cx="12192000" cy="6858000"/>
  <p:notesSz cx="6858000" cy="9144000"/>
  <p:embeddedFontLst>
    <p:embeddedFont>
      <p:font typeface="HY헤드라인M" panose="02030600000101010101" pitchFamily="18" charset="-127"/>
      <p:regular r:id="rId20"/>
    </p:embeddedFont>
    <p:embeddedFont>
      <p:font typeface="KoPub돋움체 Bold" panose="00000800000000000000" pitchFamily="2" charset="-127"/>
      <p:bold r:id="rId21"/>
    </p:embeddedFont>
    <p:embeddedFont>
      <p:font typeface="KoPub돋움체 Medium" panose="00000600000000000000" pitchFamily="2" charset="-127"/>
      <p:regular r:id="rId22"/>
    </p:embeddedFont>
    <p:embeddedFont>
      <p:font typeface="Meiryo" panose="020B0604030504040204" pitchFamily="34" charset="-128"/>
      <p:regular r:id="rId23"/>
      <p:bold r:id="rId24"/>
      <p:italic r:id="rId25"/>
      <p:boldItalic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宋体" panose="02010600030101010101" pitchFamily="2" charset="-122"/>
      <p:regular r:id="rId29"/>
    </p:embeddedFont>
    <p:embeddedFont>
      <p:font typeface="함초롬돋움" panose="020B0604000101010101" pitchFamily="50" charset="-127"/>
      <p:regular r:id="rId30"/>
      <p:bold r:id="rId31"/>
    </p:embeddedFont>
    <p:embeddedFont>
      <p:font typeface="Arial Rounded MT Bold" panose="020F0704030504030204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8A7"/>
    <a:srgbClr val="64C4CE"/>
    <a:srgbClr val="FEBAAE"/>
    <a:srgbClr val="85E2EB"/>
    <a:srgbClr val="ADFAF0"/>
    <a:srgbClr val="20BEE5"/>
    <a:srgbClr val="FEA2A3"/>
    <a:srgbClr val="FEC5B4"/>
    <a:srgbClr val="FFF7F5"/>
    <a:srgbClr val="1E2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75171" autoAdjust="0"/>
  </p:normalViewPr>
  <p:slideViewPr>
    <p:cSldViewPr snapToGrid="0">
      <p:cViewPr varScale="1">
        <p:scale>
          <a:sx n="56" d="100"/>
          <a:sy n="56" d="100"/>
        </p:scale>
        <p:origin x="150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5878-EE8F-4813-8441-0D695A2AE348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10B99-4F38-4B2A-B6F4-0CC3CE8943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10B99-4F38-4B2A-B6F4-0CC3CE8943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63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2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8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0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04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09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80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75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24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75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581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44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DEF6B-3863-485D-A3B1-BC3AAC46F23E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B0C46-003D-47A9-A751-4FFF2463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15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830979" y="-79130"/>
            <a:ext cx="8373979" cy="6858000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0486F1-651A-4494-9B8A-AF9AD8D8D267}"/>
              </a:ext>
            </a:extLst>
          </p:cNvPr>
          <p:cNvGrpSpPr/>
          <p:nvPr/>
        </p:nvGrpSpPr>
        <p:grpSpPr>
          <a:xfrm>
            <a:off x="-312944" y="2431910"/>
            <a:ext cx="7399900" cy="2047562"/>
            <a:chOff x="-427244" y="2017162"/>
            <a:chExt cx="7399900" cy="2047562"/>
          </a:xfrm>
        </p:grpSpPr>
        <p:sp>
          <p:nvSpPr>
            <p:cNvPr id="5" name="文本框 4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  <p:cNvSpPr txBox="1"/>
            <p:nvPr/>
          </p:nvSpPr>
          <p:spPr>
            <a:xfrm>
              <a:off x="1635663" y="3418393"/>
              <a:ext cx="53369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ko-KR" altLang="en-US" sz="3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anose="020B0606030504020204" pitchFamily="34" charset="0"/>
                </a:rPr>
                <a:t>남양주 </a:t>
              </a:r>
              <a:r>
                <a:rPr lang="ko-KR" altLang="en-US" sz="3600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anose="020B0606030504020204" pitchFamily="34" charset="0"/>
                </a:rPr>
                <a:t>해카톤</a:t>
              </a:r>
              <a:r>
                <a:rPr lang="ko-KR" altLang="en-US" sz="36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anose="020B0606030504020204" pitchFamily="34" charset="0"/>
                </a:rPr>
                <a:t> 대회</a:t>
              </a:r>
              <a:endParaRPr lang="zh-CN" altLang="en-US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anose="020B0606030504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70716B5-9C59-4FAF-8EEA-B19857B3EA19}"/>
                </a:ext>
              </a:extLst>
            </p:cNvPr>
            <p:cNvGrpSpPr/>
            <p:nvPr/>
          </p:nvGrpSpPr>
          <p:grpSpPr>
            <a:xfrm>
              <a:off x="-427244" y="2017162"/>
              <a:ext cx="6671862" cy="1352983"/>
              <a:chOff x="191130" y="2193416"/>
              <a:chExt cx="6671862" cy="1352983"/>
            </a:xfrm>
          </p:grpSpPr>
          <p:sp>
            <p:nvSpPr>
              <p:cNvPr id="8" name="矩形 7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    <p:cNvSpPr/>
              <p:nvPr/>
            </p:nvSpPr>
            <p:spPr>
              <a:xfrm>
                <a:off x="2254037" y="2228671"/>
                <a:ext cx="4608955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7200" dirty="0">
                    <a:solidFill>
                      <a:srgbClr val="3F78A7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Your</a:t>
                </a:r>
                <a:r>
                  <a:rPr lang="ko-KR" altLang="en-US" sz="7200" dirty="0">
                    <a:solidFill>
                      <a:srgbClr val="3F78A7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</a:t>
                </a:r>
                <a:r>
                  <a:rPr lang="en-US" altLang="ko-KR" sz="7200" dirty="0">
                    <a:solidFill>
                      <a:srgbClr val="3F78A7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Tube</a:t>
                </a:r>
                <a:endParaRPr lang="zh-CN" altLang="en-US" sz="7200" dirty="0">
                  <a:solidFill>
                    <a:srgbClr val="3F78A7"/>
                  </a:solidFill>
                  <a:latin typeface="HY헤드라인M" panose="02030600000101010101" pitchFamily="18" charset="-127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F524268-AF6C-4464-A462-DC588061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130" y="2193416"/>
                <a:ext cx="2403502" cy="1352983"/>
              </a:xfrm>
              <a:prstGeom prst="rect">
                <a:avLst/>
              </a:prstGeom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A0391DE-AC1C-495C-8C0C-D9B7FE81B901}"/>
              </a:ext>
            </a:extLst>
          </p:cNvPr>
          <p:cNvSpPr txBox="1"/>
          <p:nvPr/>
        </p:nvSpPr>
        <p:spPr>
          <a:xfrm>
            <a:off x="108284" y="6389667"/>
            <a:ext cx="36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노인 및 약자를 위한 재난 방지 솔루션</a:t>
            </a:r>
          </a:p>
        </p:txBody>
      </p:sp>
    </p:spTree>
    <p:extLst>
      <p:ext uri="{BB962C8B-B14F-4D97-AF65-F5344CB8AC3E}">
        <p14:creationId xmlns:p14="http://schemas.microsoft.com/office/powerpoint/2010/main" val="146051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sp>
        <p:nvSpPr>
          <p:cNvPr id="18" name="矩形 17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45515" y="187565"/>
            <a:ext cx="355513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ro" panose="02000506000000020004" pitchFamily="50" charset="0"/>
                <a:ea typeface="Meiryo" panose="020B0604030504040204" pitchFamily="34" charset="-128"/>
                <a:cs typeface="Open Sans" panose="020B0606030504020204" pitchFamily="34" charset="0"/>
              </a:rPr>
              <a:t>View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Hero" panose="02000506000000020004" pitchFamily="50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1779616" y="840154"/>
            <a:ext cx="423758" cy="45719"/>
          </a:xfrm>
          <a:custGeom>
            <a:avLst/>
            <a:gdLst>
              <a:gd name="connsiteX0" fmla="*/ 0 w 697423"/>
              <a:gd name="connsiteY0" fmla="*/ 0 h 0"/>
              <a:gd name="connsiteX1" fmla="*/ 697423 w 69742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423">
                <a:moveTo>
                  <a:pt x="0" y="0"/>
                </a:moveTo>
                <a:lnTo>
                  <a:pt x="697423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C:\Users\Administrator\Desktop\computer.png">
            <a:extLst>
              <a:ext uri="{FF2B5EF4-FFF2-40B4-BE49-F238E27FC236}">
                <a16:creationId xmlns:a16="http://schemas.microsoft.com/office/drawing/2014/main" id="{39C424BF-88E0-4726-A5C4-BA7FFF83D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386" y="-92032"/>
            <a:ext cx="7839440" cy="783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A58E211-E92C-48FB-8197-455A81F81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309" y="1334328"/>
            <a:ext cx="6333594" cy="396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6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pic>
        <p:nvPicPr>
          <p:cNvPr id="57" name="Рисунок 3">
            <a:extLst>
              <a:ext uri="{FF2B5EF4-FFF2-40B4-BE49-F238E27FC236}">
                <a16:creationId xmlns:a16="http://schemas.microsoft.com/office/drawing/2014/main" id="{F3DCA978-69B4-49D7-8CB9-7349D5465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75871" y="537512"/>
            <a:ext cx="2920960" cy="5782975"/>
          </a:xfrm>
          <a:prstGeom prst="rect">
            <a:avLst/>
          </a:prstGeom>
        </p:spPr>
      </p:pic>
      <p:sp>
        <p:nvSpPr>
          <p:cNvPr id="58" name="矩形 17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>
            <a:extLst>
              <a:ext uri="{FF2B5EF4-FFF2-40B4-BE49-F238E27FC236}">
                <a16:creationId xmlns:a16="http://schemas.microsoft.com/office/drawing/2014/main" id="{F154118D-4DDF-4502-A732-BCEB942A687B}"/>
              </a:ext>
            </a:extLst>
          </p:cNvPr>
          <p:cNvSpPr/>
          <p:nvPr/>
        </p:nvSpPr>
        <p:spPr>
          <a:xfrm>
            <a:off x="1645515" y="187565"/>
            <a:ext cx="355513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ro" panose="02000506000000020004" pitchFamily="50" charset="0"/>
                <a:ea typeface="Meiryo" panose="020B0604030504040204" pitchFamily="34" charset="-128"/>
                <a:cs typeface="Open Sans" panose="020B0606030504020204" pitchFamily="34" charset="0"/>
              </a:rPr>
              <a:t>View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Hero" panose="02000506000000020004" pitchFamily="50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59" name="任意多边形 19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>
            <a:extLst>
              <a:ext uri="{FF2B5EF4-FFF2-40B4-BE49-F238E27FC236}">
                <a16:creationId xmlns:a16="http://schemas.microsoft.com/office/drawing/2014/main" id="{1CD2F71C-53C9-49E3-9F6F-23DBBAB4DA23}"/>
              </a:ext>
            </a:extLst>
          </p:cNvPr>
          <p:cNvSpPr/>
          <p:nvPr/>
        </p:nvSpPr>
        <p:spPr>
          <a:xfrm>
            <a:off x="1779616" y="840154"/>
            <a:ext cx="423758" cy="45719"/>
          </a:xfrm>
          <a:custGeom>
            <a:avLst/>
            <a:gdLst>
              <a:gd name="connsiteX0" fmla="*/ 0 w 697423"/>
              <a:gd name="connsiteY0" fmla="*/ 0 h 0"/>
              <a:gd name="connsiteX1" fmla="*/ 697423 w 69742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423">
                <a:moveTo>
                  <a:pt x="0" y="0"/>
                </a:moveTo>
                <a:lnTo>
                  <a:pt x="697423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96C69-4F28-4FB3-89B9-47D3AF8B6A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28" y="1345223"/>
            <a:ext cx="2576146" cy="4325815"/>
          </a:xfrm>
          <a:prstGeom prst="rect">
            <a:avLst/>
          </a:prstGeom>
        </p:spPr>
      </p:pic>
      <p:pic>
        <p:nvPicPr>
          <p:cNvPr id="60" name="Рисунок 3">
            <a:extLst>
              <a:ext uri="{FF2B5EF4-FFF2-40B4-BE49-F238E27FC236}">
                <a16:creationId xmlns:a16="http://schemas.microsoft.com/office/drawing/2014/main" id="{E1B93A67-2CFA-4DAC-8324-F41C9E1E1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45674" y="537511"/>
            <a:ext cx="2920960" cy="5782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5CE264-5C24-4EEB-9693-92AC8FA17E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504" y="1345223"/>
            <a:ext cx="2578879" cy="43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93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sp>
        <p:nvSpPr>
          <p:cNvPr id="58" name="矩形 17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>
            <a:extLst>
              <a:ext uri="{FF2B5EF4-FFF2-40B4-BE49-F238E27FC236}">
                <a16:creationId xmlns:a16="http://schemas.microsoft.com/office/drawing/2014/main" id="{F154118D-4DDF-4502-A732-BCEB942A687B}"/>
              </a:ext>
            </a:extLst>
          </p:cNvPr>
          <p:cNvSpPr/>
          <p:nvPr/>
        </p:nvSpPr>
        <p:spPr>
          <a:xfrm>
            <a:off x="1645515" y="187565"/>
            <a:ext cx="355513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ro" panose="02000506000000020004" pitchFamily="50" charset="0"/>
                <a:ea typeface="Meiryo" panose="020B0604030504040204" pitchFamily="34" charset="-128"/>
                <a:cs typeface="Open Sans" panose="020B0606030504020204" pitchFamily="34" charset="0"/>
              </a:rPr>
              <a:t>View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Hero" panose="02000506000000020004" pitchFamily="50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59" name="任意多边形 19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>
            <a:extLst>
              <a:ext uri="{FF2B5EF4-FFF2-40B4-BE49-F238E27FC236}">
                <a16:creationId xmlns:a16="http://schemas.microsoft.com/office/drawing/2014/main" id="{1CD2F71C-53C9-49E3-9F6F-23DBBAB4DA23}"/>
              </a:ext>
            </a:extLst>
          </p:cNvPr>
          <p:cNvSpPr/>
          <p:nvPr/>
        </p:nvSpPr>
        <p:spPr>
          <a:xfrm>
            <a:off x="1780675" y="827645"/>
            <a:ext cx="423758" cy="45719"/>
          </a:xfrm>
          <a:custGeom>
            <a:avLst/>
            <a:gdLst>
              <a:gd name="connsiteX0" fmla="*/ 0 w 697423"/>
              <a:gd name="connsiteY0" fmla="*/ 0 h 0"/>
              <a:gd name="connsiteX1" fmla="*/ 697423 w 69742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423">
                <a:moveTo>
                  <a:pt x="0" y="0"/>
                </a:moveTo>
                <a:lnTo>
                  <a:pt x="697423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22E2F4-44A0-4F26-B363-EC9C223AB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75843" y="591845"/>
            <a:ext cx="4566821" cy="456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9C250-336B-4770-B3D4-48580C06FB37}"/>
              </a:ext>
            </a:extLst>
          </p:cNvPr>
          <p:cNvSpPr txBox="1"/>
          <p:nvPr/>
        </p:nvSpPr>
        <p:spPr>
          <a:xfrm>
            <a:off x="1933642" y="5562945"/>
            <a:ext cx="832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재난 위험도에 따라 집안의 </a:t>
            </a:r>
            <a:r>
              <a:rPr lang="ko-KR" altLang="en-US" sz="28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위험요소</a:t>
            </a:r>
            <a:r>
              <a:rPr lang="en-US" altLang="ko-KR" sz="28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8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가스 및 전기</a:t>
            </a:r>
            <a:r>
              <a:rPr lang="en-US" altLang="ko-KR" sz="28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2800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차단</a:t>
            </a:r>
          </a:p>
        </p:txBody>
      </p:sp>
    </p:spTree>
    <p:extLst>
      <p:ext uri="{BB962C8B-B14F-4D97-AF65-F5344CB8AC3E}">
        <p14:creationId xmlns:p14="http://schemas.microsoft.com/office/powerpoint/2010/main" val="47993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F49AD8-82B3-426A-B4FD-C09C6F7A0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57" y="2226749"/>
            <a:ext cx="6632314" cy="3936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A2C81-F810-46A6-B374-B8ADB86FBC50}"/>
              </a:ext>
            </a:extLst>
          </p:cNvPr>
          <p:cNvSpPr txBox="1"/>
          <p:nvPr/>
        </p:nvSpPr>
        <p:spPr>
          <a:xfrm>
            <a:off x="1559180" y="430822"/>
            <a:ext cx="90736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 </a:t>
            </a:r>
            <a:r>
              <a:rPr lang="ko-KR" altLang="en-US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고령자 시장</a:t>
            </a:r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매년 </a:t>
            </a:r>
            <a:r>
              <a:rPr lang="en-US" altLang="ko-KR" sz="440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23%</a:t>
            </a:r>
            <a:r>
              <a:rPr lang="ko-KR" altLang="en-US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씩 성장 </a:t>
            </a:r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… </a:t>
            </a:r>
          </a:p>
          <a:p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				2020</a:t>
            </a:r>
            <a:r>
              <a:rPr lang="ko-KR" altLang="en-US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년에는 </a:t>
            </a:r>
            <a:r>
              <a:rPr lang="en-US" altLang="ko-KR" sz="44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78</a:t>
            </a:r>
            <a:r>
              <a:rPr lang="ko-KR" altLang="en-US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 </a:t>
            </a:r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”</a:t>
            </a:r>
            <a:endParaRPr lang="ko-KR" altLang="en-US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2665D-6133-4389-B49B-1ADC1381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39" y="1641217"/>
            <a:ext cx="3778416" cy="171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EAF3690-9785-4D03-8A80-5374BD3FA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29" y="3644375"/>
            <a:ext cx="4214225" cy="2690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466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96C4AE-715E-42BF-A3FF-F094708F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489" y="0"/>
            <a:ext cx="4471143" cy="8989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691368-C8D3-470A-9EE1-328357125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05" y="898960"/>
            <a:ext cx="9129949" cy="59210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803A2E1-FF7F-4297-9396-112E682C6298}"/>
              </a:ext>
            </a:extLst>
          </p:cNvPr>
          <p:cNvSpPr/>
          <p:nvPr/>
        </p:nvSpPr>
        <p:spPr>
          <a:xfrm>
            <a:off x="7812624" y="629923"/>
            <a:ext cx="3786213" cy="2271598"/>
          </a:xfrm>
          <a:prstGeom prst="ellipse">
            <a:avLst/>
          </a:prstGeom>
          <a:noFill/>
          <a:ln w="57150">
            <a:solidFill>
              <a:srgbClr val="3F7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BE4BB6-AB8C-4AF8-99F4-C3F5B085EF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16" y="763918"/>
            <a:ext cx="2407566" cy="1355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67E8E-A51D-46F9-A140-587A96287E90}"/>
              </a:ext>
            </a:extLst>
          </p:cNvPr>
          <p:cNvSpPr txBox="1"/>
          <p:nvPr/>
        </p:nvSpPr>
        <p:spPr>
          <a:xfrm>
            <a:off x="8119603" y="1987135"/>
            <a:ext cx="336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</a:t>
            </a:r>
            <a:r>
              <a:rPr lang="ko-KR" altLang="en-US" sz="2800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사회적 기업</a:t>
            </a:r>
            <a:r>
              <a:rPr lang="en-US" altLang="ko-KR" sz="2800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”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목표</a:t>
            </a:r>
          </a:p>
        </p:txBody>
      </p:sp>
    </p:spTree>
    <p:extLst>
      <p:ext uri="{BB962C8B-B14F-4D97-AF65-F5344CB8AC3E}">
        <p14:creationId xmlns:p14="http://schemas.microsoft.com/office/powerpoint/2010/main" val="81400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sp>
        <p:nvSpPr>
          <p:cNvPr id="18" name="矩形 17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45515" y="187565"/>
            <a:ext cx="355513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anose="020B0606030504020204" pitchFamily="34" charset="0"/>
              </a:rPr>
              <a:t>기대효과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1779616" y="840154"/>
            <a:ext cx="423758" cy="45719"/>
          </a:xfrm>
          <a:custGeom>
            <a:avLst/>
            <a:gdLst>
              <a:gd name="connsiteX0" fmla="*/ 0 w 697423"/>
              <a:gd name="connsiteY0" fmla="*/ 0 h 0"/>
              <a:gd name="connsiteX1" fmla="*/ 697423 w 69742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423">
                <a:moveTo>
                  <a:pt x="0" y="0"/>
                </a:moveTo>
                <a:lnTo>
                  <a:pt x="697423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4106768" y="1718783"/>
            <a:ext cx="3919137" cy="3955196"/>
            <a:chOff x="4546155" y="2184347"/>
            <a:chExt cx="3184807" cy="3214110"/>
          </a:xfrm>
        </p:grpSpPr>
        <p:grpSp>
          <p:nvGrpSpPr>
            <p:cNvPr id="7" name="组合 6"/>
            <p:cNvGrpSpPr/>
            <p:nvPr/>
          </p:nvGrpSpPr>
          <p:grpSpPr>
            <a:xfrm>
              <a:off x="4546155" y="2184347"/>
              <a:ext cx="3184807" cy="3214110"/>
              <a:chOff x="4049858" y="1996123"/>
              <a:chExt cx="3643984" cy="3677512"/>
            </a:xfrm>
          </p:grpSpPr>
          <p:sp>
            <p:nvSpPr>
              <p:cNvPr id="8" name="任意多边形 7"/>
              <p:cNvSpPr/>
              <p:nvPr/>
            </p:nvSpPr>
            <p:spPr>
              <a:xfrm>
                <a:off x="5917401" y="2301249"/>
                <a:ext cx="1517997" cy="1511132"/>
              </a:xfrm>
              <a:custGeom>
                <a:avLst/>
                <a:gdLst>
                  <a:gd name="connsiteX0" fmla="*/ 0 w 1517997"/>
                  <a:gd name="connsiteY0" fmla="*/ 0 h 1511132"/>
                  <a:gd name="connsiteX1" fmla="*/ 138230 w 1517997"/>
                  <a:gd name="connsiteY1" fmla="*/ 6980 h 1511132"/>
                  <a:gd name="connsiteX2" fmla="*/ 1512250 w 1517997"/>
                  <a:gd name="connsiteY2" fmla="*/ 1389750 h 1511132"/>
                  <a:gd name="connsiteX3" fmla="*/ 1517997 w 1517997"/>
                  <a:gd name="connsiteY3" fmla="*/ 1511132 h 1511132"/>
                  <a:gd name="connsiteX4" fmla="*/ 747617 w 1517997"/>
                  <a:gd name="connsiteY4" fmla="*/ 1511132 h 1511132"/>
                  <a:gd name="connsiteX5" fmla="*/ 736331 w 1517997"/>
                  <a:gd name="connsiteY5" fmla="*/ 1391725 h 1511132"/>
                  <a:gd name="connsiteX6" fmla="*/ 59590 w 1517997"/>
                  <a:gd name="connsiteY6" fmla="*/ 772153 h 1511132"/>
                  <a:gd name="connsiteX7" fmla="*/ 0 w 1517997"/>
                  <a:gd name="connsiteY7" fmla="*/ 769144 h 1511132"/>
                  <a:gd name="connsiteX8" fmla="*/ 0 w 1517997"/>
                  <a:gd name="connsiteY8" fmla="*/ 0 h 151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7997" h="1511132">
                    <a:moveTo>
                      <a:pt x="0" y="0"/>
                    </a:moveTo>
                    <a:lnTo>
                      <a:pt x="138230" y="6980"/>
                    </a:lnTo>
                    <a:cubicBezTo>
                      <a:pt x="865441" y="80833"/>
                      <a:pt x="1442907" y="661215"/>
                      <a:pt x="1512250" y="1389750"/>
                    </a:cubicBezTo>
                    <a:lnTo>
                      <a:pt x="1517997" y="1511132"/>
                    </a:lnTo>
                    <a:lnTo>
                      <a:pt x="747617" y="1511132"/>
                    </a:lnTo>
                    <a:lnTo>
                      <a:pt x="736331" y="1391725"/>
                    </a:lnTo>
                    <a:cubicBezTo>
                      <a:pt x="673098" y="1061704"/>
                      <a:pt x="398955" y="806618"/>
                      <a:pt x="59590" y="772153"/>
                    </a:cubicBezTo>
                    <a:lnTo>
                      <a:pt x="0" y="769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C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Hero" panose="02000506000000020004" pitchFamily="50" charset="0"/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5917401" y="3864769"/>
                <a:ext cx="1517997" cy="1511132"/>
              </a:xfrm>
              <a:custGeom>
                <a:avLst/>
                <a:gdLst>
                  <a:gd name="connsiteX0" fmla="*/ 747617 w 1517997"/>
                  <a:gd name="connsiteY0" fmla="*/ 0 h 1511132"/>
                  <a:gd name="connsiteX1" fmla="*/ 1517997 w 1517997"/>
                  <a:gd name="connsiteY1" fmla="*/ 0 h 1511132"/>
                  <a:gd name="connsiteX2" fmla="*/ 1512250 w 1517997"/>
                  <a:gd name="connsiteY2" fmla="*/ 121382 h 1511132"/>
                  <a:gd name="connsiteX3" fmla="*/ 138230 w 1517997"/>
                  <a:gd name="connsiteY3" fmla="*/ 1504152 h 1511132"/>
                  <a:gd name="connsiteX4" fmla="*/ 0 w 1517997"/>
                  <a:gd name="connsiteY4" fmla="*/ 1511132 h 1511132"/>
                  <a:gd name="connsiteX5" fmla="*/ 0 w 1517997"/>
                  <a:gd name="connsiteY5" fmla="*/ 741988 h 1511132"/>
                  <a:gd name="connsiteX6" fmla="*/ 59590 w 1517997"/>
                  <a:gd name="connsiteY6" fmla="*/ 738979 h 1511132"/>
                  <a:gd name="connsiteX7" fmla="*/ 736331 w 1517997"/>
                  <a:gd name="connsiteY7" fmla="*/ 119407 h 1511132"/>
                  <a:gd name="connsiteX8" fmla="*/ 747617 w 1517997"/>
                  <a:gd name="connsiteY8" fmla="*/ 0 h 1511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7997" h="1511132">
                    <a:moveTo>
                      <a:pt x="747617" y="0"/>
                    </a:moveTo>
                    <a:lnTo>
                      <a:pt x="1517997" y="0"/>
                    </a:lnTo>
                    <a:lnTo>
                      <a:pt x="1512250" y="121382"/>
                    </a:lnTo>
                    <a:cubicBezTo>
                      <a:pt x="1442907" y="849917"/>
                      <a:pt x="865441" y="1430301"/>
                      <a:pt x="138230" y="1504152"/>
                    </a:cubicBezTo>
                    <a:lnTo>
                      <a:pt x="0" y="1511132"/>
                    </a:lnTo>
                    <a:lnTo>
                      <a:pt x="0" y="741988"/>
                    </a:lnTo>
                    <a:lnTo>
                      <a:pt x="59590" y="738979"/>
                    </a:lnTo>
                    <a:cubicBezTo>
                      <a:pt x="398955" y="704515"/>
                      <a:pt x="673098" y="449428"/>
                      <a:pt x="736331" y="119407"/>
                    </a:cubicBezTo>
                    <a:lnTo>
                      <a:pt x="747617" y="0"/>
                    </a:lnTo>
                    <a:close/>
                  </a:path>
                </a:pathLst>
              </a:custGeom>
              <a:solidFill>
                <a:srgbClr val="3F78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Hero" panose="02000506000000020004" pitchFamily="50" charset="0"/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 rot="5400000">
                <a:off x="4062953" y="2048027"/>
                <a:ext cx="1603742" cy="1610880"/>
              </a:xfrm>
              <a:custGeom>
                <a:avLst/>
                <a:gdLst>
                  <a:gd name="connsiteX0" fmla="*/ 0 w 1603742"/>
                  <a:gd name="connsiteY0" fmla="*/ 1610880 h 1610880"/>
                  <a:gd name="connsiteX1" fmla="*/ 112742 w 1603742"/>
                  <a:gd name="connsiteY1" fmla="*/ 582621 h 1610880"/>
                  <a:gd name="connsiteX2" fmla="*/ 292066 w 1603742"/>
                  <a:gd name="connsiteY2" fmla="*/ 761945 h 1610880"/>
                  <a:gd name="connsiteX3" fmla="*/ 476965 w 1603742"/>
                  <a:gd name="connsiteY3" fmla="*/ 577046 h 1610880"/>
                  <a:gd name="connsiteX4" fmla="*/ 1054011 w 1603742"/>
                  <a:gd name="connsiteY4" fmla="*/ 0 h 1610880"/>
                  <a:gd name="connsiteX5" fmla="*/ 1086743 w 1603742"/>
                  <a:gd name="connsiteY5" fmla="*/ 90572 h 1610880"/>
                  <a:gd name="connsiteX6" fmla="*/ 1521416 w 1603742"/>
                  <a:gd name="connsiteY6" fmla="*/ 493981 h 1610880"/>
                  <a:gd name="connsiteX7" fmla="*/ 1603742 w 1603742"/>
                  <a:gd name="connsiteY7" fmla="*/ 516844 h 1610880"/>
                  <a:gd name="connsiteX8" fmla="*/ 1592833 w 1603742"/>
                  <a:gd name="connsiteY8" fmla="*/ 530198 h 1610880"/>
                  <a:gd name="connsiteX9" fmla="*/ 1018593 w 1603742"/>
                  <a:gd name="connsiteY9" fmla="*/ 1104438 h 1610880"/>
                  <a:gd name="connsiteX10" fmla="*/ 826576 w 1603742"/>
                  <a:gd name="connsiteY10" fmla="*/ 1296455 h 1610880"/>
                  <a:gd name="connsiteX11" fmla="*/ 1028260 w 1603742"/>
                  <a:gd name="connsiteY11" fmla="*/ 1498138 h 1610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03742" h="1610880">
                    <a:moveTo>
                      <a:pt x="0" y="1610880"/>
                    </a:moveTo>
                    <a:lnTo>
                      <a:pt x="112742" y="582621"/>
                    </a:lnTo>
                    <a:lnTo>
                      <a:pt x="292066" y="761945"/>
                    </a:lnTo>
                    <a:lnTo>
                      <a:pt x="476965" y="577046"/>
                    </a:lnTo>
                    <a:lnTo>
                      <a:pt x="1054011" y="0"/>
                    </a:lnTo>
                    <a:lnTo>
                      <a:pt x="1086743" y="90572"/>
                    </a:lnTo>
                    <a:cubicBezTo>
                      <a:pt x="1171537" y="276603"/>
                      <a:pt x="1328284" y="422928"/>
                      <a:pt x="1521416" y="493981"/>
                    </a:cubicBezTo>
                    <a:lnTo>
                      <a:pt x="1603742" y="516844"/>
                    </a:lnTo>
                    <a:lnTo>
                      <a:pt x="1592833" y="530198"/>
                    </a:lnTo>
                    <a:lnTo>
                      <a:pt x="1018593" y="1104438"/>
                    </a:lnTo>
                    <a:lnTo>
                      <a:pt x="826576" y="1296455"/>
                    </a:lnTo>
                    <a:lnTo>
                      <a:pt x="1028260" y="1498138"/>
                    </a:lnTo>
                    <a:close/>
                  </a:path>
                </a:pathLst>
              </a:custGeom>
              <a:solidFill>
                <a:srgbClr val="3F78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Hero" panose="02000506000000020004" pitchFamily="50" charset="0"/>
                </a:endParaRPr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 rot="5400000">
                <a:off x="4357952" y="3868119"/>
                <a:ext cx="1510411" cy="1503711"/>
              </a:xfrm>
              <a:custGeom>
                <a:avLst/>
                <a:gdLst>
                  <a:gd name="connsiteX0" fmla="*/ 0 w 1510411"/>
                  <a:gd name="connsiteY0" fmla="*/ 1503711 h 1503711"/>
                  <a:gd name="connsiteX1" fmla="*/ 0 w 1510411"/>
                  <a:gd name="connsiteY1" fmla="*/ 733331 h 1503711"/>
                  <a:gd name="connsiteX2" fmla="*/ 119407 w 1510411"/>
                  <a:gd name="connsiteY2" fmla="*/ 722045 h 1503711"/>
                  <a:gd name="connsiteX3" fmla="*/ 738979 w 1510411"/>
                  <a:gd name="connsiteY3" fmla="*/ 45304 h 1503711"/>
                  <a:gd name="connsiteX4" fmla="*/ 741267 w 1510411"/>
                  <a:gd name="connsiteY4" fmla="*/ 0 h 1503711"/>
                  <a:gd name="connsiteX5" fmla="*/ 1510411 w 1510411"/>
                  <a:gd name="connsiteY5" fmla="*/ 0 h 1503711"/>
                  <a:gd name="connsiteX6" fmla="*/ 1504152 w 1510411"/>
                  <a:gd name="connsiteY6" fmla="*/ 123944 h 1503711"/>
                  <a:gd name="connsiteX7" fmla="*/ 121382 w 1510411"/>
                  <a:gd name="connsiteY7" fmla="*/ 1497964 h 1503711"/>
                  <a:gd name="connsiteX8" fmla="*/ 0 w 1510411"/>
                  <a:gd name="connsiteY8" fmla="*/ 1503711 h 1503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0411" h="1503711">
                    <a:moveTo>
                      <a:pt x="0" y="1503711"/>
                    </a:moveTo>
                    <a:lnTo>
                      <a:pt x="0" y="733331"/>
                    </a:lnTo>
                    <a:lnTo>
                      <a:pt x="119407" y="722045"/>
                    </a:lnTo>
                    <a:cubicBezTo>
                      <a:pt x="449428" y="658812"/>
                      <a:pt x="704515" y="384669"/>
                      <a:pt x="738979" y="45304"/>
                    </a:cubicBezTo>
                    <a:lnTo>
                      <a:pt x="741267" y="0"/>
                    </a:lnTo>
                    <a:lnTo>
                      <a:pt x="1510411" y="0"/>
                    </a:lnTo>
                    <a:lnTo>
                      <a:pt x="1504152" y="123944"/>
                    </a:lnTo>
                    <a:cubicBezTo>
                      <a:pt x="1430301" y="851155"/>
                      <a:pt x="849917" y="1428621"/>
                      <a:pt x="121382" y="1497964"/>
                    </a:cubicBezTo>
                    <a:lnTo>
                      <a:pt x="0" y="1503711"/>
                    </a:lnTo>
                    <a:close/>
                  </a:path>
                </a:pathLst>
              </a:custGeom>
              <a:solidFill>
                <a:srgbClr val="64C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Hero" panose="02000506000000020004" pitchFamily="50" charset="0"/>
                </a:endParaRPr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 rot="5400000">
                <a:off x="4357952" y="2305320"/>
                <a:ext cx="1510411" cy="1503711"/>
              </a:xfrm>
              <a:custGeom>
                <a:avLst/>
                <a:gdLst>
                  <a:gd name="connsiteX0" fmla="*/ 0 w 1510411"/>
                  <a:gd name="connsiteY0" fmla="*/ 0 h 1503711"/>
                  <a:gd name="connsiteX1" fmla="*/ 769144 w 1510411"/>
                  <a:gd name="connsiteY1" fmla="*/ 0 h 1503711"/>
                  <a:gd name="connsiteX2" fmla="*/ 771432 w 1510411"/>
                  <a:gd name="connsiteY2" fmla="*/ 45304 h 1503711"/>
                  <a:gd name="connsiteX3" fmla="*/ 1391004 w 1510411"/>
                  <a:gd name="connsiteY3" fmla="*/ 722045 h 1503711"/>
                  <a:gd name="connsiteX4" fmla="*/ 1510411 w 1510411"/>
                  <a:gd name="connsiteY4" fmla="*/ 733331 h 1503711"/>
                  <a:gd name="connsiteX5" fmla="*/ 1510411 w 1510411"/>
                  <a:gd name="connsiteY5" fmla="*/ 1503711 h 1503711"/>
                  <a:gd name="connsiteX6" fmla="*/ 1389029 w 1510411"/>
                  <a:gd name="connsiteY6" fmla="*/ 1497964 h 1503711"/>
                  <a:gd name="connsiteX7" fmla="*/ 6259 w 1510411"/>
                  <a:gd name="connsiteY7" fmla="*/ 123944 h 1503711"/>
                  <a:gd name="connsiteX8" fmla="*/ 0 w 1510411"/>
                  <a:gd name="connsiteY8" fmla="*/ 0 h 1503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0411" h="1503711">
                    <a:moveTo>
                      <a:pt x="0" y="0"/>
                    </a:moveTo>
                    <a:lnTo>
                      <a:pt x="769144" y="0"/>
                    </a:lnTo>
                    <a:lnTo>
                      <a:pt x="771432" y="45304"/>
                    </a:lnTo>
                    <a:cubicBezTo>
                      <a:pt x="805896" y="384669"/>
                      <a:pt x="1060983" y="658812"/>
                      <a:pt x="1391004" y="722045"/>
                    </a:cubicBezTo>
                    <a:lnTo>
                      <a:pt x="1510411" y="733331"/>
                    </a:lnTo>
                    <a:lnTo>
                      <a:pt x="1510411" y="1503711"/>
                    </a:lnTo>
                    <a:lnTo>
                      <a:pt x="1389029" y="1497964"/>
                    </a:lnTo>
                    <a:cubicBezTo>
                      <a:pt x="660494" y="1428621"/>
                      <a:pt x="80111" y="851155"/>
                      <a:pt x="6259" y="1239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78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Hero" panose="02000506000000020004" pitchFamily="50" charset="0"/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 rot="10800000">
                <a:off x="6080575" y="1996123"/>
                <a:ext cx="1603742" cy="1610880"/>
              </a:xfrm>
              <a:custGeom>
                <a:avLst/>
                <a:gdLst>
                  <a:gd name="connsiteX0" fmla="*/ 0 w 1603742"/>
                  <a:gd name="connsiteY0" fmla="*/ 1610880 h 1610880"/>
                  <a:gd name="connsiteX1" fmla="*/ 112742 w 1603742"/>
                  <a:gd name="connsiteY1" fmla="*/ 582621 h 1610880"/>
                  <a:gd name="connsiteX2" fmla="*/ 292066 w 1603742"/>
                  <a:gd name="connsiteY2" fmla="*/ 761945 h 1610880"/>
                  <a:gd name="connsiteX3" fmla="*/ 476965 w 1603742"/>
                  <a:gd name="connsiteY3" fmla="*/ 577046 h 1610880"/>
                  <a:gd name="connsiteX4" fmla="*/ 1054011 w 1603742"/>
                  <a:gd name="connsiteY4" fmla="*/ 0 h 1610880"/>
                  <a:gd name="connsiteX5" fmla="*/ 1086743 w 1603742"/>
                  <a:gd name="connsiteY5" fmla="*/ 90572 h 1610880"/>
                  <a:gd name="connsiteX6" fmla="*/ 1521416 w 1603742"/>
                  <a:gd name="connsiteY6" fmla="*/ 493981 h 1610880"/>
                  <a:gd name="connsiteX7" fmla="*/ 1603742 w 1603742"/>
                  <a:gd name="connsiteY7" fmla="*/ 516844 h 1610880"/>
                  <a:gd name="connsiteX8" fmla="*/ 1592833 w 1603742"/>
                  <a:gd name="connsiteY8" fmla="*/ 530198 h 1610880"/>
                  <a:gd name="connsiteX9" fmla="*/ 1018593 w 1603742"/>
                  <a:gd name="connsiteY9" fmla="*/ 1104438 h 1610880"/>
                  <a:gd name="connsiteX10" fmla="*/ 826576 w 1603742"/>
                  <a:gd name="connsiteY10" fmla="*/ 1296455 h 1610880"/>
                  <a:gd name="connsiteX11" fmla="*/ 1028260 w 1603742"/>
                  <a:gd name="connsiteY11" fmla="*/ 1498138 h 1610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03742" h="1610880">
                    <a:moveTo>
                      <a:pt x="0" y="1610880"/>
                    </a:moveTo>
                    <a:lnTo>
                      <a:pt x="112742" y="582621"/>
                    </a:lnTo>
                    <a:lnTo>
                      <a:pt x="292066" y="761945"/>
                    </a:lnTo>
                    <a:lnTo>
                      <a:pt x="476965" y="577046"/>
                    </a:lnTo>
                    <a:lnTo>
                      <a:pt x="1054011" y="0"/>
                    </a:lnTo>
                    <a:lnTo>
                      <a:pt x="1086743" y="90572"/>
                    </a:lnTo>
                    <a:cubicBezTo>
                      <a:pt x="1171537" y="276603"/>
                      <a:pt x="1328284" y="422928"/>
                      <a:pt x="1521416" y="493981"/>
                    </a:cubicBezTo>
                    <a:lnTo>
                      <a:pt x="1603742" y="516844"/>
                    </a:lnTo>
                    <a:lnTo>
                      <a:pt x="1592833" y="530198"/>
                    </a:lnTo>
                    <a:lnTo>
                      <a:pt x="1018593" y="1104438"/>
                    </a:lnTo>
                    <a:lnTo>
                      <a:pt x="826576" y="1296455"/>
                    </a:lnTo>
                    <a:lnTo>
                      <a:pt x="1028260" y="1498138"/>
                    </a:lnTo>
                    <a:close/>
                  </a:path>
                </a:pathLst>
              </a:custGeom>
              <a:solidFill>
                <a:srgbClr val="64C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Hero" panose="02000506000000020004" pitchFamily="50" charset="0"/>
                </a:endParaRPr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 rot="16200000" flipV="1">
                <a:off x="4053427" y="4019409"/>
                <a:ext cx="1603742" cy="1610880"/>
              </a:xfrm>
              <a:custGeom>
                <a:avLst/>
                <a:gdLst>
                  <a:gd name="connsiteX0" fmla="*/ 0 w 1603742"/>
                  <a:gd name="connsiteY0" fmla="*/ 1610880 h 1610880"/>
                  <a:gd name="connsiteX1" fmla="*/ 112742 w 1603742"/>
                  <a:gd name="connsiteY1" fmla="*/ 582621 h 1610880"/>
                  <a:gd name="connsiteX2" fmla="*/ 292066 w 1603742"/>
                  <a:gd name="connsiteY2" fmla="*/ 761945 h 1610880"/>
                  <a:gd name="connsiteX3" fmla="*/ 476965 w 1603742"/>
                  <a:gd name="connsiteY3" fmla="*/ 577046 h 1610880"/>
                  <a:gd name="connsiteX4" fmla="*/ 1054011 w 1603742"/>
                  <a:gd name="connsiteY4" fmla="*/ 0 h 1610880"/>
                  <a:gd name="connsiteX5" fmla="*/ 1086743 w 1603742"/>
                  <a:gd name="connsiteY5" fmla="*/ 90572 h 1610880"/>
                  <a:gd name="connsiteX6" fmla="*/ 1521416 w 1603742"/>
                  <a:gd name="connsiteY6" fmla="*/ 493981 h 1610880"/>
                  <a:gd name="connsiteX7" fmla="*/ 1603742 w 1603742"/>
                  <a:gd name="connsiteY7" fmla="*/ 516844 h 1610880"/>
                  <a:gd name="connsiteX8" fmla="*/ 1592833 w 1603742"/>
                  <a:gd name="connsiteY8" fmla="*/ 530198 h 1610880"/>
                  <a:gd name="connsiteX9" fmla="*/ 1018593 w 1603742"/>
                  <a:gd name="connsiteY9" fmla="*/ 1104438 h 1610880"/>
                  <a:gd name="connsiteX10" fmla="*/ 826576 w 1603742"/>
                  <a:gd name="connsiteY10" fmla="*/ 1296455 h 1610880"/>
                  <a:gd name="connsiteX11" fmla="*/ 1028260 w 1603742"/>
                  <a:gd name="connsiteY11" fmla="*/ 1498138 h 1610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03742" h="1610880">
                    <a:moveTo>
                      <a:pt x="0" y="1610880"/>
                    </a:moveTo>
                    <a:lnTo>
                      <a:pt x="112742" y="582621"/>
                    </a:lnTo>
                    <a:lnTo>
                      <a:pt x="292066" y="761945"/>
                    </a:lnTo>
                    <a:lnTo>
                      <a:pt x="476965" y="577046"/>
                    </a:lnTo>
                    <a:lnTo>
                      <a:pt x="1054011" y="0"/>
                    </a:lnTo>
                    <a:lnTo>
                      <a:pt x="1086743" y="90572"/>
                    </a:lnTo>
                    <a:cubicBezTo>
                      <a:pt x="1171537" y="276603"/>
                      <a:pt x="1328284" y="422928"/>
                      <a:pt x="1521416" y="493981"/>
                    </a:cubicBezTo>
                    <a:lnTo>
                      <a:pt x="1603742" y="516844"/>
                    </a:lnTo>
                    <a:lnTo>
                      <a:pt x="1592833" y="530198"/>
                    </a:lnTo>
                    <a:lnTo>
                      <a:pt x="1018593" y="1104438"/>
                    </a:lnTo>
                    <a:lnTo>
                      <a:pt x="826576" y="1296455"/>
                    </a:lnTo>
                    <a:lnTo>
                      <a:pt x="1028260" y="1498138"/>
                    </a:lnTo>
                    <a:close/>
                  </a:path>
                </a:pathLst>
              </a:custGeom>
              <a:solidFill>
                <a:srgbClr val="64C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Hero" panose="02000506000000020004" pitchFamily="50" charset="0"/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 rot="10800000" flipV="1">
                <a:off x="6090100" y="4062755"/>
                <a:ext cx="1603742" cy="1610880"/>
              </a:xfrm>
              <a:custGeom>
                <a:avLst/>
                <a:gdLst>
                  <a:gd name="connsiteX0" fmla="*/ 0 w 1603742"/>
                  <a:gd name="connsiteY0" fmla="*/ 1610880 h 1610880"/>
                  <a:gd name="connsiteX1" fmla="*/ 112742 w 1603742"/>
                  <a:gd name="connsiteY1" fmla="*/ 582621 h 1610880"/>
                  <a:gd name="connsiteX2" fmla="*/ 292066 w 1603742"/>
                  <a:gd name="connsiteY2" fmla="*/ 761945 h 1610880"/>
                  <a:gd name="connsiteX3" fmla="*/ 476965 w 1603742"/>
                  <a:gd name="connsiteY3" fmla="*/ 577046 h 1610880"/>
                  <a:gd name="connsiteX4" fmla="*/ 1054011 w 1603742"/>
                  <a:gd name="connsiteY4" fmla="*/ 0 h 1610880"/>
                  <a:gd name="connsiteX5" fmla="*/ 1086743 w 1603742"/>
                  <a:gd name="connsiteY5" fmla="*/ 90572 h 1610880"/>
                  <a:gd name="connsiteX6" fmla="*/ 1521416 w 1603742"/>
                  <a:gd name="connsiteY6" fmla="*/ 493981 h 1610880"/>
                  <a:gd name="connsiteX7" fmla="*/ 1603742 w 1603742"/>
                  <a:gd name="connsiteY7" fmla="*/ 516844 h 1610880"/>
                  <a:gd name="connsiteX8" fmla="*/ 1592833 w 1603742"/>
                  <a:gd name="connsiteY8" fmla="*/ 530198 h 1610880"/>
                  <a:gd name="connsiteX9" fmla="*/ 1018593 w 1603742"/>
                  <a:gd name="connsiteY9" fmla="*/ 1104438 h 1610880"/>
                  <a:gd name="connsiteX10" fmla="*/ 826576 w 1603742"/>
                  <a:gd name="connsiteY10" fmla="*/ 1296455 h 1610880"/>
                  <a:gd name="connsiteX11" fmla="*/ 1028260 w 1603742"/>
                  <a:gd name="connsiteY11" fmla="*/ 1498138 h 1610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03742" h="1610880">
                    <a:moveTo>
                      <a:pt x="0" y="1610880"/>
                    </a:moveTo>
                    <a:lnTo>
                      <a:pt x="112742" y="582621"/>
                    </a:lnTo>
                    <a:lnTo>
                      <a:pt x="292066" y="761945"/>
                    </a:lnTo>
                    <a:lnTo>
                      <a:pt x="476965" y="577046"/>
                    </a:lnTo>
                    <a:lnTo>
                      <a:pt x="1054011" y="0"/>
                    </a:lnTo>
                    <a:lnTo>
                      <a:pt x="1086743" y="90572"/>
                    </a:lnTo>
                    <a:cubicBezTo>
                      <a:pt x="1171537" y="276603"/>
                      <a:pt x="1328284" y="422928"/>
                      <a:pt x="1521416" y="493981"/>
                    </a:cubicBezTo>
                    <a:lnTo>
                      <a:pt x="1603742" y="516844"/>
                    </a:lnTo>
                    <a:lnTo>
                      <a:pt x="1592833" y="530198"/>
                    </a:lnTo>
                    <a:lnTo>
                      <a:pt x="1018593" y="1104438"/>
                    </a:lnTo>
                    <a:lnTo>
                      <a:pt x="826576" y="1296455"/>
                    </a:lnTo>
                    <a:lnTo>
                      <a:pt x="1028260" y="1498138"/>
                    </a:lnTo>
                    <a:close/>
                  </a:path>
                </a:pathLst>
              </a:custGeom>
              <a:solidFill>
                <a:srgbClr val="3F78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Hero" panose="02000506000000020004" pitchFamily="50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5283074" y="2888294"/>
              <a:ext cx="379553" cy="365014"/>
              <a:chOff x="2607983" y="4241292"/>
              <a:chExt cx="490600" cy="471809"/>
            </a:xfrm>
          </p:grpSpPr>
          <p:sp>
            <p:nvSpPr>
              <p:cNvPr id="32" name="Oval 131"/>
              <p:cNvSpPr>
                <a:spLocks noChangeArrowheads="1"/>
              </p:cNvSpPr>
              <p:nvPr/>
            </p:nvSpPr>
            <p:spPr bwMode="auto">
              <a:xfrm>
                <a:off x="2742898" y="4241292"/>
                <a:ext cx="220770" cy="2235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Hero" panose="02000506000000020004" pitchFamily="50" charset="0"/>
                </a:endParaRPr>
              </a:p>
            </p:txBody>
          </p:sp>
          <p:sp>
            <p:nvSpPr>
              <p:cNvPr id="33" name="Freeform 134"/>
              <p:cNvSpPr>
                <a:spLocks/>
              </p:cNvSpPr>
              <p:nvPr/>
            </p:nvSpPr>
            <p:spPr bwMode="auto">
              <a:xfrm>
                <a:off x="2607983" y="4499763"/>
                <a:ext cx="490600" cy="213338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  <a:latin typeface="Hero" panose="02000506000000020004" pitchFamily="50" charset="0"/>
                </a:endParaRPr>
              </a:p>
            </p:txBody>
          </p:sp>
        </p:grpSp>
      </p:grpSp>
      <p:grpSp>
        <p:nvGrpSpPr>
          <p:cNvPr id="34" name="组合 33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8243986" y="1460107"/>
            <a:ext cx="3240667" cy="1051823"/>
            <a:chOff x="7925257" y="921221"/>
            <a:chExt cx="3661092" cy="1051823"/>
          </a:xfrm>
        </p:grpSpPr>
        <p:sp>
          <p:nvSpPr>
            <p:cNvPr id="35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7946774" y="921221"/>
              <a:ext cx="1420160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공익성</a:t>
              </a:r>
              <a:endPara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Poppins SemiBold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925257" y="1449824"/>
              <a:ext cx="366109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취약 계층의  재난에 대한 대응력을 증가 시킴으로써 지역 사회에 이바지</a:t>
              </a:r>
              <a:endParaRPr lang="en-US" altLang="zh-CN" sz="1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cs typeface="Arial" charset="0"/>
              </a:endParaRPr>
            </a:p>
          </p:txBody>
        </p:sp>
      </p:grpSp>
      <p:grpSp>
        <p:nvGrpSpPr>
          <p:cNvPr id="37" name="组合 36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8368812" y="4840165"/>
            <a:ext cx="2563016" cy="1258515"/>
            <a:chOff x="8259996" y="1857610"/>
            <a:chExt cx="2895526" cy="1258515"/>
          </a:xfrm>
        </p:grpSpPr>
        <p:sp>
          <p:nvSpPr>
            <p:cNvPr id="38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8259996" y="1857610"/>
              <a:ext cx="1420160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글로벌</a:t>
              </a:r>
              <a:endPara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Poppins SemiBold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259996" y="2377461"/>
              <a:ext cx="289552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수해 위험이 높고</a:t>
              </a:r>
              <a:r>
                <a:rPr lang="en-US" altLang="ko-KR" sz="1400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, </a:t>
              </a:r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노약자 재난 대책 서비스가 구축되지 않은 국가에 진출 가능</a:t>
              </a:r>
              <a:endParaRPr lang="en-US" altLang="zh-CN" sz="14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</p:txBody>
        </p:sp>
      </p:grpSp>
      <p:grpSp>
        <p:nvGrpSpPr>
          <p:cNvPr id="40" name="组合 39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452761" y="1692649"/>
            <a:ext cx="3454796" cy="1373280"/>
            <a:chOff x="7569129" y="1764877"/>
            <a:chExt cx="3903000" cy="1373280"/>
          </a:xfrm>
        </p:grpSpPr>
        <p:sp>
          <p:nvSpPr>
            <p:cNvPr id="41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8693777" y="1764877"/>
              <a:ext cx="2765708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다른 취약계층</a:t>
              </a:r>
              <a:endPara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Poppins SemiBold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569129" y="2291771"/>
              <a:ext cx="3903000" cy="846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	</a:t>
              </a:r>
              <a:r>
                <a:rPr lang="ko-KR" altLang="en-US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추후 다른 취약 </a:t>
              </a:r>
              <a:r>
                <a:rPr lang="en-US" altLang="ko-KR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	</a:t>
              </a:r>
              <a:r>
                <a:rPr lang="ko-KR" altLang="en-US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계층</a:t>
              </a:r>
              <a:r>
                <a:rPr lang="en-US" altLang="ko-KR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(</a:t>
              </a:r>
              <a:r>
                <a:rPr lang="ko-KR" altLang="en-US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장애인</a:t>
              </a:r>
              <a:r>
                <a:rPr lang="en-US" altLang="ko-KR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 </a:t>
              </a:r>
              <a:r>
                <a:rPr lang="ko-KR" altLang="en-US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등</a:t>
              </a:r>
              <a:r>
                <a:rPr lang="en-US" altLang="ko-KR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)</a:t>
              </a:r>
              <a:r>
                <a:rPr lang="ko-KR" altLang="en-US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을</a:t>
              </a:r>
              <a:endParaRPr lang="en-US" altLang="ko-KR" sz="1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cs typeface="Arial" charset="0"/>
              </a:endParaRPr>
            </a:p>
            <a:p>
              <a:pPr algn="r">
                <a:spcBef>
                  <a:spcPct val="50000"/>
                </a:spcBef>
              </a:pPr>
              <a:r>
                <a:rPr lang="ko-KR" altLang="en-US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 </a:t>
              </a:r>
              <a:r>
                <a:rPr lang="en-US" altLang="ko-KR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	</a:t>
              </a:r>
              <a:r>
                <a:rPr lang="ko-KR" altLang="en-US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대상으로 확대 가능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</p:txBody>
        </p:sp>
      </p:grpSp>
      <p:grpSp>
        <p:nvGrpSpPr>
          <p:cNvPr id="43" name="组合 42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1077082" y="4730324"/>
            <a:ext cx="2619566" cy="1312967"/>
            <a:chOff x="8316596" y="1774929"/>
            <a:chExt cx="2959412" cy="1312967"/>
          </a:xfrm>
        </p:grpSpPr>
        <p:sp>
          <p:nvSpPr>
            <p:cNvPr id="44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9317991" y="1774929"/>
              <a:ext cx="1958017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다른 재난</a:t>
              </a:r>
              <a:endPara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Poppins SemiBold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316596" y="2349232"/>
              <a:ext cx="289552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cs typeface="Arial" charset="0"/>
                </a:rPr>
                <a:t>노약자를 위한 재난 예방 서비스 구축 </a:t>
              </a:r>
              <a:endParaRPr lang="en-US" altLang="zh-CN" sz="1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cs typeface="Arial" charset="0"/>
              </a:endParaRPr>
            </a:p>
            <a:p>
              <a:pPr algn="r"/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852440-E8AD-43A3-ACF0-9EF549763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02" y="4230573"/>
            <a:ext cx="810067" cy="70761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8F8BCC5-70A7-4B74-837B-E74EC496DA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06" y="2498443"/>
            <a:ext cx="685648" cy="59893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39C3C20-7EFF-4C8A-91D1-F97F0D0325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86" y="4238440"/>
            <a:ext cx="550441" cy="6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30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grpSp>
        <p:nvGrpSpPr>
          <p:cNvPr id="7" name="组合 6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 rot="673886">
            <a:off x="7951219" y="2475220"/>
            <a:ext cx="1253392" cy="1907558"/>
            <a:chOff x="4787167" y="1861198"/>
            <a:chExt cx="2291364" cy="3887336"/>
          </a:xfrm>
        </p:grpSpPr>
        <p:sp>
          <p:nvSpPr>
            <p:cNvPr id="8" name="任意多边形 7"/>
            <p:cNvSpPr/>
            <p:nvPr/>
          </p:nvSpPr>
          <p:spPr>
            <a:xfrm>
              <a:off x="4787167" y="1865220"/>
              <a:ext cx="1072102" cy="1552627"/>
            </a:xfrm>
            <a:custGeom>
              <a:avLst/>
              <a:gdLst>
                <a:gd name="connsiteX0" fmla="*/ 728663 w 728663"/>
                <a:gd name="connsiteY0" fmla="*/ 559594 h 807244"/>
                <a:gd name="connsiteX1" fmla="*/ 719138 w 728663"/>
                <a:gd name="connsiteY1" fmla="*/ 0 h 807244"/>
                <a:gd name="connsiteX2" fmla="*/ 0 w 728663"/>
                <a:gd name="connsiteY2" fmla="*/ 804862 h 807244"/>
                <a:gd name="connsiteX3" fmla="*/ 561975 w 728663"/>
                <a:gd name="connsiteY3" fmla="*/ 807244 h 807244"/>
                <a:gd name="connsiteX4" fmla="*/ 728663 w 728663"/>
                <a:gd name="connsiteY4" fmla="*/ 559594 h 807244"/>
                <a:gd name="connsiteX0" fmla="*/ 728663 w 728663"/>
                <a:gd name="connsiteY0" fmla="*/ 559594 h 807244"/>
                <a:gd name="connsiteX1" fmla="*/ 719138 w 728663"/>
                <a:gd name="connsiteY1" fmla="*/ 0 h 807244"/>
                <a:gd name="connsiteX2" fmla="*/ 0 w 728663"/>
                <a:gd name="connsiteY2" fmla="*/ 804862 h 807244"/>
                <a:gd name="connsiteX3" fmla="*/ 561975 w 728663"/>
                <a:gd name="connsiteY3" fmla="*/ 807244 h 807244"/>
                <a:gd name="connsiteX4" fmla="*/ 728663 w 728663"/>
                <a:gd name="connsiteY4" fmla="*/ 559594 h 807244"/>
                <a:gd name="connsiteX0" fmla="*/ 728663 w 728663"/>
                <a:gd name="connsiteY0" fmla="*/ 559594 h 807244"/>
                <a:gd name="connsiteX1" fmla="*/ 719138 w 728663"/>
                <a:gd name="connsiteY1" fmla="*/ 0 h 807244"/>
                <a:gd name="connsiteX2" fmla="*/ 0 w 728663"/>
                <a:gd name="connsiteY2" fmla="*/ 804862 h 807244"/>
                <a:gd name="connsiteX3" fmla="*/ 561975 w 728663"/>
                <a:gd name="connsiteY3" fmla="*/ 807244 h 807244"/>
                <a:gd name="connsiteX4" fmla="*/ 728663 w 728663"/>
                <a:gd name="connsiteY4" fmla="*/ 559594 h 807244"/>
                <a:gd name="connsiteX0" fmla="*/ 728663 w 728663"/>
                <a:gd name="connsiteY0" fmla="*/ 559594 h 807244"/>
                <a:gd name="connsiteX1" fmla="*/ 719138 w 728663"/>
                <a:gd name="connsiteY1" fmla="*/ 0 h 807244"/>
                <a:gd name="connsiteX2" fmla="*/ 0 w 728663"/>
                <a:gd name="connsiteY2" fmla="*/ 804862 h 807244"/>
                <a:gd name="connsiteX3" fmla="*/ 561975 w 728663"/>
                <a:gd name="connsiteY3" fmla="*/ 807244 h 807244"/>
                <a:gd name="connsiteX4" fmla="*/ 728663 w 728663"/>
                <a:gd name="connsiteY4" fmla="*/ 559594 h 807244"/>
                <a:gd name="connsiteX0" fmla="*/ 731758 w 731758"/>
                <a:gd name="connsiteY0" fmla="*/ 559594 h 807244"/>
                <a:gd name="connsiteX1" fmla="*/ 722233 w 731758"/>
                <a:gd name="connsiteY1" fmla="*/ 0 h 807244"/>
                <a:gd name="connsiteX2" fmla="*/ 3095 w 731758"/>
                <a:gd name="connsiteY2" fmla="*/ 804862 h 807244"/>
                <a:gd name="connsiteX3" fmla="*/ 565070 w 731758"/>
                <a:gd name="connsiteY3" fmla="*/ 807244 h 807244"/>
                <a:gd name="connsiteX4" fmla="*/ 731758 w 731758"/>
                <a:gd name="connsiteY4" fmla="*/ 559594 h 807244"/>
                <a:gd name="connsiteX0" fmla="*/ 731758 w 731758"/>
                <a:gd name="connsiteY0" fmla="*/ 559594 h 874450"/>
                <a:gd name="connsiteX1" fmla="*/ 722233 w 731758"/>
                <a:gd name="connsiteY1" fmla="*/ 0 h 874450"/>
                <a:gd name="connsiteX2" fmla="*/ 3095 w 731758"/>
                <a:gd name="connsiteY2" fmla="*/ 804862 h 874450"/>
                <a:gd name="connsiteX3" fmla="*/ 565070 w 731758"/>
                <a:gd name="connsiteY3" fmla="*/ 807244 h 874450"/>
                <a:gd name="connsiteX4" fmla="*/ 731758 w 731758"/>
                <a:gd name="connsiteY4" fmla="*/ 559594 h 874450"/>
                <a:gd name="connsiteX0" fmla="*/ 731758 w 731758"/>
                <a:gd name="connsiteY0" fmla="*/ 559594 h 1042244"/>
                <a:gd name="connsiteX1" fmla="*/ 722233 w 731758"/>
                <a:gd name="connsiteY1" fmla="*/ 0 h 1042244"/>
                <a:gd name="connsiteX2" fmla="*/ 3095 w 731758"/>
                <a:gd name="connsiteY2" fmla="*/ 804862 h 1042244"/>
                <a:gd name="connsiteX3" fmla="*/ 565070 w 731758"/>
                <a:gd name="connsiteY3" fmla="*/ 807244 h 1042244"/>
                <a:gd name="connsiteX4" fmla="*/ 731758 w 731758"/>
                <a:gd name="connsiteY4" fmla="*/ 559594 h 1042244"/>
                <a:gd name="connsiteX0" fmla="*/ 731758 w 731758"/>
                <a:gd name="connsiteY0" fmla="*/ 559594 h 1045345"/>
                <a:gd name="connsiteX1" fmla="*/ 722233 w 731758"/>
                <a:gd name="connsiteY1" fmla="*/ 0 h 1045345"/>
                <a:gd name="connsiteX2" fmla="*/ 3095 w 731758"/>
                <a:gd name="connsiteY2" fmla="*/ 804862 h 1045345"/>
                <a:gd name="connsiteX3" fmla="*/ 565070 w 731758"/>
                <a:gd name="connsiteY3" fmla="*/ 807244 h 1045345"/>
                <a:gd name="connsiteX4" fmla="*/ 731758 w 731758"/>
                <a:gd name="connsiteY4" fmla="*/ 559594 h 1045345"/>
                <a:gd name="connsiteX0" fmla="*/ 731758 w 731758"/>
                <a:gd name="connsiteY0" fmla="*/ 559594 h 1083120"/>
                <a:gd name="connsiteX1" fmla="*/ 722233 w 731758"/>
                <a:gd name="connsiteY1" fmla="*/ 0 h 1083120"/>
                <a:gd name="connsiteX2" fmla="*/ 3095 w 731758"/>
                <a:gd name="connsiteY2" fmla="*/ 804862 h 1083120"/>
                <a:gd name="connsiteX3" fmla="*/ 565070 w 731758"/>
                <a:gd name="connsiteY3" fmla="*/ 807244 h 1083120"/>
                <a:gd name="connsiteX4" fmla="*/ 731758 w 731758"/>
                <a:gd name="connsiteY4" fmla="*/ 559594 h 1083120"/>
                <a:gd name="connsiteX0" fmla="*/ 731758 w 731758"/>
                <a:gd name="connsiteY0" fmla="*/ 559594 h 1062660"/>
                <a:gd name="connsiteX1" fmla="*/ 722233 w 731758"/>
                <a:gd name="connsiteY1" fmla="*/ 0 h 1062660"/>
                <a:gd name="connsiteX2" fmla="*/ 3095 w 731758"/>
                <a:gd name="connsiteY2" fmla="*/ 804862 h 1062660"/>
                <a:gd name="connsiteX3" fmla="*/ 565070 w 731758"/>
                <a:gd name="connsiteY3" fmla="*/ 807244 h 1062660"/>
                <a:gd name="connsiteX4" fmla="*/ 731758 w 731758"/>
                <a:gd name="connsiteY4" fmla="*/ 559594 h 1062660"/>
                <a:gd name="connsiteX0" fmla="*/ 746459 w 746459"/>
                <a:gd name="connsiteY0" fmla="*/ 559594 h 1059655"/>
                <a:gd name="connsiteX1" fmla="*/ 736934 w 746459"/>
                <a:gd name="connsiteY1" fmla="*/ 0 h 1059655"/>
                <a:gd name="connsiteX2" fmla="*/ 17796 w 746459"/>
                <a:gd name="connsiteY2" fmla="*/ 804862 h 1059655"/>
                <a:gd name="connsiteX3" fmla="*/ 248778 w 746459"/>
                <a:gd name="connsiteY3" fmla="*/ 1059655 h 1059655"/>
                <a:gd name="connsiteX4" fmla="*/ 579771 w 746459"/>
                <a:gd name="connsiteY4" fmla="*/ 807244 h 1059655"/>
                <a:gd name="connsiteX5" fmla="*/ 746459 w 746459"/>
                <a:gd name="connsiteY5" fmla="*/ 559594 h 1059655"/>
                <a:gd name="connsiteX0" fmla="*/ 731759 w 731759"/>
                <a:gd name="connsiteY0" fmla="*/ 559594 h 1059655"/>
                <a:gd name="connsiteX1" fmla="*/ 722234 w 731759"/>
                <a:gd name="connsiteY1" fmla="*/ 0 h 1059655"/>
                <a:gd name="connsiteX2" fmla="*/ 3096 w 731759"/>
                <a:gd name="connsiteY2" fmla="*/ 804862 h 1059655"/>
                <a:gd name="connsiteX3" fmla="*/ 234078 w 731759"/>
                <a:gd name="connsiteY3" fmla="*/ 1059655 h 1059655"/>
                <a:gd name="connsiteX4" fmla="*/ 565071 w 731759"/>
                <a:gd name="connsiteY4" fmla="*/ 807244 h 1059655"/>
                <a:gd name="connsiteX5" fmla="*/ 731759 w 731759"/>
                <a:gd name="connsiteY5" fmla="*/ 559594 h 1059655"/>
                <a:gd name="connsiteX0" fmla="*/ 731759 w 731759"/>
                <a:gd name="connsiteY0" fmla="*/ 559594 h 1059655"/>
                <a:gd name="connsiteX1" fmla="*/ 722234 w 731759"/>
                <a:gd name="connsiteY1" fmla="*/ 0 h 1059655"/>
                <a:gd name="connsiteX2" fmla="*/ 3096 w 731759"/>
                <a:gd name="connsiteY2" fmla="*/ 804862 h 1059655"/>
                <a:gd name="connsiteX3" fmla="*/ 234078 w 731759"/>
                <a:gd name="connsiteY3" fmla="*/ 1059655 h 1059655"/>
                <a:gd name="connsiteX4" fmla="*/ 565071 w 731759"/>
                <a:gd name="connsiteY4" fmla="*/ 807244 h 1059655"/>
                <a:gd name="connsiteX5" fmla="*/ 731759 w 731759"/>
                <a:gd name="connsiteY5" fmla="*/ 559594 h 1059655"/>
                <a:gd name="connsiteX0" fmla="*/ 731759 w 731759"/>
                <a:gd name="connsiteY0" fmla="*/ 559594 h 1059655"/>
                <a:gd name="connsiteX1" fmla="*/ 722234 w 731759"/>
                <a:gd name="connsiteY1" fmla="*/ 0 h 1059655"/>
                <a:gd name="connsiteX2" fmla="*/ 3096 w 731759"/>
                <a:gd name="connsiteY2" fmla="*/ 804862 h 1059655"/>
                <a:gd name="connsiteX3" fmla="*/ 238841 w 731759"/>
                <a:gd name="connsiteY3" fmla="*/ 1059655 h 1059655"/>
                <a:gd name="connsiteX4" fmla="*/ 565071 w 731759"/>
                <a:gd name="connsiteY4" fmla="*/ 807244 h 1059655"/>
                <a:gd name="connsiteX5" fmla="*/ 731759 w 731759"/>
                <a:gd name="connsiteY5" fmla="*/ 559594 h 1059655"/>
                <a:gd name="connsiteX0" fmla="*/ 731759 w 731759"/>
                <a:gd name="connsiteY0" fmla="*/ 559594 h 1059655"/>
                <a:gd name="connsiteX1" fmla="*/ 722234 w 731759"/>
                <a:gd name="connsiteY1" fmla="*/ 0 h 1059655"/>
                <a:gd name="connsiteX2" fmla="*/ 3096 w 731759"/>
                <a:gd name="connsiteY2" fmla="*/ 804862 h 1059655"/>
                <a:gd name="connsiteX3" fmla="*/ 238841 w 731759"/>
                <a:gd name="connsiteY3" fmla="*/ 1059655 h 1059655"/>
                <a:gd name="connsiteX4" fmla="*/ 565071 w 731759"/>
                <a:gd name="connsiteY4" fmla="*/ 807244 h 1059655"/>
                <a:gd name="connsiteX5" fmla="*/ 731759 w 731759"/>
                <a:gd name="connsiteY5" fmla="*/ 559594 h 1059655"/>
                <a:gd name="connsiteX0" fmla="*/ 731759 w 731759"/>
                <a:gd name="connsiteY0" fmla="*/ 559594 h 1059655"/>
                <a:gd name="connsiteX1" fmla="*/ 722234 w 731759"/>
                <a:gd name="connsiteY1" fmla="*/ 0 h 1059655"/>
                <a:gd name="connsiteX2" fmla="*/ 3096 w 731759"/>
                <a:gd name="connsiteY2" fmla="*/ 804862 h 1059655"/>
                <a:gd name="connsiteX3" fmla="*/ 238841 w 731759"/>
                <a:gd name="connsiteY3" fmla="*/ 1059655 h 1059655"/>
                <a:gd name="connsiteX4" fmla="*/ 565071 w 731759"/>
                <a:gd name="connsiteY4" fmla="*/ 807244 h 1059655"/>
                <a:gd name="connsiteX5" fmla="*/ 731759 w 731759"/>
                <a:gd name="connsiteY5" fmla="*/ 559594 h 1059655"/>
                <a:gd name="connsiteX0" fmla="*/ 731759 w 731759"/>
                <a:gd name="connsiteY0" fmla="*/ 559594 h 1059655"/>
                <a:gd name="connsiteX1" fmla="*/ 722234 w 731759"/>
                <a:gd name="connsiteY1" fmla="*/ 0 h 1059655"/>
                <a:gd name="connsiteX2" fmla="*/ 3096 w 731759"/>
                <a:gd name="connsiteY2" fmla="*/ 804862 h 1059655"/>
                <a:gd name="connsiteX3" fmla="*/ 238841 w 731759"/>
                <a:gd name="connsiteY3" fmla="*/ 1059655 h 1059655"/>
                <a:gd name="connsiteX4" fmla="*/ 565071 w 731759"/>
                <a:gd name="connsiteY4" fmla="*/ 807244 h 1059655"/>
                <a:gd name="connsiteX5" fmla="*/ 731759 w 731759"/>
                <a:gd name="connsiteY5" fmla="*/ 559594 h 1059655"/>
                <a:gd name="connsiteX0" fmla="*/ 731759 w 731759"/>
                <a:gd name="connsiteY0" fmla="*/ 559594 h 1059655"/>
                <a:gd name="connsiteX1" fmla="*/ 722234 w 731759"/>
                <a:gd name="connsiteY1" fmla="*/ 0 h 1059655"/>
                <a:gd name="connsiteX2" fmla="*/ 3096 w 731759"/>
                <a:gd name="connsiteY2" fmla="*/ 804862 h 1059655"/>
                <a:gd name="connsiteX3" fmla="*/ 238841 w 731759"/>
                <a:gd name="connsiteY3" fmla="*/ 1059655 h 1059655"/>
                <a:gd name="connsiteX4" fmla="*/ 565071 w 731759"/>
                <a:gd name="connsiteY4" fmla="*/ 807244 h 1059655"/>
                <a:gd name="connsiteX5" fmla="*/ 731759 w 731759"/>
                <a:gd name="connsiteY5" fmla="*/ 559594 h 1059655"/>
                <a:gd name="connsiteX0" fmla="*/ 731701 w 731701"/>
                <a:gd name="connsiteY0" fmla="*/ 559594 h 1059655"/>
                <a:gd name="connsiteX1" fmla="*/ 729320 w 731701"/>
                <a:gd name="connsiteY1" fmla="*/ 0 h 1059655"/>
                <a:gd name="connsiteX2" fmla="*/ 3038 w 731701"/>
                <a:gd name="connsiteY2" fmla="*/ 804862 h 1059655"/>
                <a:gd name="connsiteX3" fmla="*/ 238783 w 731701"/>
                <a:gd name="connsiteY3" fmla="*/ 1059655 h 1059655"/>
                <a:gd name="connsiteX4" fmla="*/ 565013 w 731701"/>
                <a:gd name="connsiteY4" fmla="*/ 807244 h 1059655"/>
                <a:gd name="connsiteX5" fmla="*/ 731701 w 731701"/>
                <a:gd name="connsiteY5" fmla="*/ 559594 h 105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701" h="1059655">
                  <a:moveTo>
                    <a:pt x="731701" y="559594"/>
                  </a:moveTo>
                  <a:cubicBezTo>
                    <a:pt x="730907" y="373063"/>
                    <a:pt x="730114" y="186531"/>
                    <a:pt x="729320" y="0"/>
                  </a:cubicBezTo>
                  <a:cubicBezTo>
                    <a:pt x="303869" y="30162"/>
                    <a:pt x="-35855" y="446088"/>
                    <a:pt x="3038" y="804862"/>
                  </a:cubicBezTo>
                  <a:cubicBezTo>
                    <a:pt x="19311" y="950515"/>
                    <a:pt x="145121" y="1059258"/>
                    <a:pt x="238783" y="1059655"/>
                  </a:cubicBezTo>
                  <a:cubicBezTo>
                    <a:pt x="499133" y="1057670"/>
                    <a:pt x="577316" y="890588"/>
                    <a:pt x="565013" y="807244"/>
                  </a:cubicBezTo>
                  <a:cubicBezTo>
                    <a:pt x="546758" y="677069"/>
                    <a:pt x="642800" y="596901"/>
                    <a:pt x="731701" y="559594"/>
                  </a:cubicBezTo>
                  <a:close/>
                </a:path>
              </a:pathLst>
            </a:custGeom>
            <a:solidFill>
              <a:srgbClr val="3F7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Hero" panose="02000506000000020004" pitchFamily="50" charset="0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501382" y="1861198"/>
              <a:ext cx="1568589" cy="1068183"/>
            </a:xfrm>
            <a:custGeom>
              <a:avLst/>
              <a:gdLst>
                <a:gd name="connsiteX0" fmla="*/ 0 w 823912"/>
                <a:gd name="connsiteY0" fmla="*/ 557213 h 723900"/>
                <a:gd name="connsiteX1" fmla="*/ 0 w 823912"/>
                <a:gd name="connsiteY1" fmla="*/ 0 h 723900"/>
                <a:gd name="connsiteX2" fmla="*/ 823912 w 823912"/>
                <a:gd name="connsiteY2" fmla="*/ 690563 h 723900"/>
                <a:gd name="connsiteX3" fmla="*/ 266700 w 823912"/>
                <a:gd name="connsiteY3" fmla="*/ 723900 h 723900"/>
                <a:gd name="connsiteX4" fmla="*/ 0 w 823912"/>
                <a:gd name="connsiteY4" fmla="*/ 557213 h 723900"/>
                <a:gd name="connsiteX0" fmla="*/ 0 w 823912"/>
                <a:gd name="connsiteY0" fmla="*/ 557213 h 723900"/>
                <a:gd name="connsiteX1" fmla="*/ 0 w 823912"/>
                <a:gd name="connsiteY1" fmla="*/ 0 h 723900"/>
                <a:gd name="connsiteX2" fmla="*/ 823912 w 823912"/>
                <a:gd name="connsiteY2" fmla="*/ 690563 h 723900"/>
                <a:gd name="connsiteX3" fmla="*/ 266700 w 823912"/>
                <a:gd name="connsiteY3" fmla="*/ 723900 h 723900"/>
                <a:gd name="connsiteX4" fmla="*/ 0 w 823912"/>
                <a:gd name="connsiteY4" fmla="*/ 557213 h 723900"/>
                <a:gd name="connsiteX0" fmla="*/ 0 w 831056"/>
                <a:gd name="connsiteY0" fmla="*/ 557213 h 723900"/>
                <a:gd name="connsiteX1" fmla="*/ 0 w 831056"/>
                <a:gd name="connsiteY1" fmla="*/ 0 h 723900"/>
                <a:gd name="connsiteX2" fmla="*/ 831056 w 831056"/>
                <a:gd name="connsiteY2" fmla="*/ 697707 h 723900"/>
                <a:gd name="connsiteX3" fmla="*/ 266700 w 831056"/>
                <a:gd name="connsiteY3" fmla="*/ 723900 h 723900"/>
                <a:gd name="connsiteX4" fmla="*/ 0 w 831056"/>
                <a:gd name="connsiteY4" fmla="*/ 557213 h 723900"/>
                <a:gd name="connsiteX0" fmla="*/ 0 w 831056"/>
                <a:gd name="connsiteY0" fmla="*/ 557213 h 723900"/>
                <a:gd name="connsiteX1" fmla="*/ 0 w 831056"/>
                <a:gd name="connsiteY1" fmla="*/ 0 h 723900"/>
                <a:gd name="connsiteX2" fmla="*/ 831056 w 831056"/>
                <a:gd name="connsiteY2" fmla="*/ 697707 h 723900"/>
                <a:gd name="connsiteX3" fmla="*/ 266700 w 831056"/>
                <a:gd name="connsiteY3" fmla="*/ 723900 h 723900"/>
                <a:gd name="connsiteX4" fmla="*/ 0 w 831056"/>
                <a:gd name="connsiteY4" fmla="*/ 557213 h 723900"/>
                <a:gd name="connsiteX0" fmla="*/ 0 w 826294"/>
                <a:gd name="connsiteY0" fmla="*/ 557213 h 723900"/>
                <a:gd name="connsiteX1" fmla="*/ 0 w 826294"/>
                <a:gd name="connsiteY1" fmla="*/ 0 h 723900"/>
                <a:gd name="connsiteX2" fmla="*/ 826294 w 826294"/>
                <a:gd name="connsiteY2" fmla="*/ 697707 h 723900"/>
                <a:gd name="connsiteX3" fmla="*/ 266700 w 826294"/>
                <a:gd name="connsiteY3" fmla="*/ 723900 h 723900"/>
                <a:gd name="connsiteX4" fmla="*/ 0 w 826294"/>
                <a:gd name="connsiteY4" fmla="*/ 557213 h 723900"/>
                <a:gd name="connsiteX0" fmla="*/ 0 w 826294"/>
                <a:gd name="connsiteY0" fmla="*/ 557213 h 723900"/>
                <a:gd name="connsiteX1" fmla="*/ 0 w 826294"/>
                <a:gd name="connsiteY1" fmla="*/ 0 h 723900"/>
                <a:gd name="connsiteX2" fmla="*/ 826294 w 826294"/>
                <a:gd name="connsiteY2" fmla="*/ 697707 h 723900"/>
                <a:gd name="connsiteX3" fmla="*/ 266700 w 826294"/>
                <a:gd name="connsiteY3" fmla="*/ 723900 h 723900"/>
                <a:gd name="connsiteX4" fmla="*/ 0 w 826294"/>
                <a:gd name="connsiteY4" fmla="*/ 557213 h 723900"/>
                <a:gd name="connsiteX0" fmla="*/ 0 w 826294"/>
                <a:gd name="connsiteY0" fmla="*/ 562339 h 729026"/>
                <a:gd name="connsiteX1" fmla="*/ 0 w 826294"/>
                <a:gd name="connsiteY1" fmla="*/ 5126 h 729026"/>
                <a:gd name="connsiteX2" fmla="*/ 826294 w 826294"/>
                <a:gd name="connsiteY2" fmla="*/ 702833 h 729026"/>
                <a:gd name="connsiteX3" fmla="*/ 266700 w 826294"/>
                <a:gd name="connsiteY3" fmla="*/ 729026 h 729026"/>
                <a:gd name="connsiteX4" fmla="*/ 0 w 826294"/>
                <a:gd name="connsiteY4" fmla="*/ 562339 h 729026"/>
                <a:gd name="connsiteX0" fmla="*/ 0 w 826294"/>
                <a:gd name="connsiteY0" fmla="*/ 562339 h 729026"/>
                <a:gd name="connsiteX1" fmla="*/ 0 w 826294"/>
                <a:gd name="connsiteY1" fmla="*/ 5126 h 729026"/>
                <a:gd name="connsiteX2" fmla="*/ 826294 w 826294"/>
                <a:gd name="connsiteY2" fmla="*/ 702833 h 729026"/>
                <a:gd name="connsiteX3" fmla="*/ 266700 w 826294"/>
                <a:gd name="connsiteY3" fmla="*/ 729026 h 729026"/>
                <a:gd name="connsiteX4" fmla="*/ 0 w 826294"/>
                <a:gd name="connsiteY4" fmla="*/ 562339 h 729026"/>
                <a:gd name="connsiteX0" fmla="*/ 0 w 826294"/>
                <a:gd name="connsiteY0" fmla="*/ 562339 h 729026"/>
                <a:gd name="connsiteX1" fmla="*/ 0 w 826294"/>
                <a:gd name="connsiteY1" fmla="*/ 5126 h 729026"/>
                <a:gd name="connsiteX2" fmla="*/ 826294 w 826294"/>
                <a:gd name="connsiteY2" fmla="*/ 702833 h 729026"/>
                <a:gd name="connsiteX3" fmla="*/ 266700 w 826294"/>
                <a:gd name="connsiteY3" fmla="*/ 729026 h 729026"/>
                <a:gd name="connsiteX4" fmla="*/ 0 w 826294"/>
                <a:gd name="connsiteY4" fmla="*/ 562339 h 729026"/>
                <a:gd name="connsiteX0" fmla="*/ 150225 w 976519"/>
                <a:gd name="connsiteY0" fmla="*/ 562339 h 729026"/>
                <a:gd name="connsiteX1" fmla="*/ 150225 w 976519"/>
                <a:gd name="connsiteY1" fmla="*/ 5126 h 729026"/>
                <a:gd name="connsiteX2" fmla="*/ 976519 w 976519"/>
                <a:gd name="connsiteY2" fmla="*/ 702833 h 729026"/>
                <a:gd name="connsiteX3" fmla="*/ 416925 w 976519"/>
                <a:gd name="connsiteY3" fmla="*/ 729026 h 729026"/>
                <a:gd name="connsiteX4" fmla="*/ 150225 w 976519"/>
                <a:gd name="connsiteY4" fmla="*/ 562339 h 729026"/>
                <a:gd name="connsiteX0" fmla="*/ 244255 w 1070549"/>
                <a:gd name="connsiteY0" fmla="*/ 562339 h 729026"/>
                <a:gd name="connsiteX1" fmla="*/ 244255 w 1070549"/>
                <a:gd name="connsiteY1" fmla="*/ 5126 h 729026"/>
                <a:gd name="connsiteX2" fmla="*/ 1070549 w 1070549"/>
                <a:gd name="connsiteY2" fmla="*/ 702833 h 729026"/>
                <a:gd name="connsiteX3" fmla="*/ 510955 w 1070549"/>
                <a:gd name="connsiteY3" fmla="*/ 729026 h 729026"/>
                <a:gd name="connsiteX4" fmla="*/ 244255 w 1070549"/>
                <a:gd name="connsiteY4" fmla="*/ 562339 h 72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0549" h="729026">
                  <a:moveTo>
                    <a:pt x="244255" y="562339"/>
                  </a:moveTo>
                  <a:cubicBezTo>
                    <a:pt x="-68847" y="575848"/>
                    <a:pt x="-93752" y="59219"/>
                    <a:pt x="244255" y="5126"/>
                  </a:cubicBezTo>
                  <a:cubicBezTo>
                    <a:pt x="573661" y="-43292"/>
                    <a:pt x="1045943" y="255952"/>
                    <a:pt x="1070549" y="702833"/>
                  </a:cubicBezTo>
                  <a:lnTo>
                    <a:pt x="510955" y="729026"/>
                  </a:lnTo>
                  <a:cubicBezTo>
                    <a:pt x="464917" y="571071"/>
                    <a:pt x="333155" y="555988"/>
                    <a:pt x="244255" y="562339"/>
                  </a:cubicBezTo>
                  <a:close/>
                </a:path>
              </a:pathLst>
            </a:custGeom>
            <a:solidFill>
              <a:srgbClr val="64C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Hero" panose="02000506000000020004" pitchFamily="50" charset="0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733666" y="2589157"/>
              <a:ext cx="1344865" cy="1571858"/>
            </a:xfrm>
            <a:custGeom>
              <a:avLst/>
              <a:gdLst>
                <a:gd name="connsiteX0" fmla="*/ 350044 w 912019"/>
                <a:gd name="connsiteY0" fmla="*/ 21431 h 862012"/>
                <a:gd name="connsiteX1" fmla="*/ 912019 w 912019"/>
                <a:gd name="connsiteY1" fmla="*/ 0 h 862012"/>
                <a:gd name="connsiteX2" fmla="*/ 454819 w 912019"/>
                <a:gd name="connsiteY2" fmla="*/ 862012 h 862012"/>
                <a:gd name="connsiteX3" fmla="*/ 0 w 912019"/>
                <a:gd name="connsiteY3" fmla="*/ 523875 h 862012"/>
                <a:gd name="connsiteX4" fmla="*/ 254794 w 912019"/>
                <a:gd name="connsiteY4" fmla="*/ 278606 h 862012"/>
                <a:gd name="connsiteX5" fmla="*/ 350044 w 912019"/>
                <a:gd name="connsiteY5" fmla="*/ 21431 h 862012"/>
                <a:gd name="connsiteX0" fmla="*/ 350044 w 914626"/>
                <a:gd name="connsiteY0" fmla="*/ 21431 h 862012"/>
                <a:gd name="connsiteX1" fmla="*/ 912019 w 914626"/>
                <a:gd name="connsiteY1" fmla="*/ 0 h 862012"/>
                <a:gd name="connsiteX2" fmla="*/ 454819 w 914626"/>
                <a:gd name="connsiteY2" fmla="*/ 862012 h 862012"/>
                <a:gd name="connsiteX3" fmla="*/ 0 w 914626"/>
                <a:gd name="connsiteY3" fmla="*/ 523875 h 862012"/>
                <a:gd name="connsiteX4" fmla="*/ 254794 w 914626"/>
                <a:gd name="connsiteY4" fmla="*/ 278606 h 862012"/>
                <a:gd name="connsiteX5" fmla="*/ 350044 w 914626"/>
                <a:gd name="connsiteY5" fmla="*/ 21431 h 862012"/>
                <a:gd name="connsiteX0" fmla="*/ 350044 w 915557"/>
                <a:gd name="connsiteY0" fmla="*/ 21431 h 862012"/>
                <a:gd name="connsiteX1" fmla="*/ 912019 w 915557"/>
                <a:gd name="connsiteY1" fmla="*/ 0 h 862012"/>
                <a:gd name="connsiteX2" fmla="*/ 454819 w 915557"/>
                <a:gd name="connsiteY2" fmla="*/ 862012 h 862012"/>
                <a:gd name="connsiteX3" fmla="*/ 0 w 915557"/>
                <a:gd name="connsiteY3" fmla="*/ 523875 h 862012"/>
                <a:gd name="connsiteX4" fmla="*/ 254794 w 915557"/>
                <a:gd name="connsiteY4" fmla="*/ 278606 h 862012"/>
                <a:gd name="connsiteX5" fmla="*/ 350044 w 915557"/>
                <a:gd name="connsiteY5" fmla="*/ 21431 h 862012"/>
                <a:gd name="connsiteX0" fmla="*/ 350044 w 915557"/>
                <a:gd name="connsiteY0" fmla="*/ 21431 h 862012"/>
                <a:gd name="connsiteX1" fmla="*/ 912019 w 915557"/>
                <a:gd name="connsiteY1" fmla="*/ 0 h 862012"/>
                <a:gd name="connsiteX2" fmla="*/ 454819 w 915557"/>
                <a:gd name="connsiteY2" fmla="*/ 862012 h 862012"/>
                <a:gd name="connsiteX3" fmla="*/ 0 w 915557"/>
                <a:gd name="connsiteY3" fmla="*/ 523875 h 862012"/>
                <a:gd name="connsiteX4" fmla="*/ 254794 w 915557"/>
                <a:gd name="connsiteY4" fmla="*/ 278606 h 862012"/>
                <a:gd name="connsiteX5" fmla="*/ 350044 w 915557"/>
                <a:gd name="connsiteY5" fmla="*/ 21431 h 862012"/>
                <a:gd name="connsiteX0" fmla="*/ 350044 w 915557"/>
                <a:gd name="connsiteY0" fmla="*/ 21431 h 862012"/>
                <a:gd name="connsiteX1" fmla="*/ 912019 w 915557"/>
                <a:gd name="connsiteY1" fmla="*/ 0 h 862012"/>
                <a:gd name="connsiteX2" fmla="*/ 454819 w 915557"/>
                <a:gd name="connsiteY2" fmla="*/ 862012 h 862012"/>
                <a:gd name="connsiteX3" fmla="*/ 0 w 915557"/>
                <a:gd name="connsiteY3" fmla="*/ 523875 h 862012"/>
                <a:gd name="connsiteX4" fmla="*/ 254794 w 915557"/>
                <a:gd name="connsiteY4" fmla="*/ 278606 h 862012"/>
                <a:gd name="connsiteX5" fmla="*/ 350044 w 915557"/>
                <a:gd name="connsiteY5" fmla="*/ 21431 h 862012"/>
                <a:gd name="connsiteX0" fmla="*/ 350044 w 915557"/>
                <a:gd name="connsiteY0" fmla="*/ 21431 h 862012"/>
                <a:gd name="connsiteX1" fmla="*/ 912019 w 915557"/>
                <a:gd name="connsiteY1" fmla="*/ 0 h 862012"/>
                <a:gd name="connsiteX2" fmla="*/ 454819 w 915557"/>
                <a:gd name="connsiteY2" fmla="*/ 862012 h 862012"/>
                <a:gd name="connsiteX3" fmla="*/ 0 w 915557"/>
                <a:gd name="connsiteY3" fmla="*/ 523875 h 862012"/>
                <a:gd name="connsiteX4" fmla="*/ 254794 w 915557"/>
                <a:gd name="connsiteY4" fmla="*/ 278606 h 862012"/>
                <a:gd name="connsiteX5" fmla="*/ 350044 w 915557"/>
                <a:gd name="connsiteY5" fmla="*/ 21431 h 862012"/>
                <a:gd name="connsiteX0" fmla="*/ 350044 w 915557"/>
                <a:gd name="connsiteY0" fmla="*/ 21431 h 862012"/>
                <a:gd name="connsiteX1" fmla="*/ 912019 w 915557"/>
                <a:gd name="connsiteY1" fmla="*/ 0 h 862012"/>
                <a:gd name="connsiteX2" fmla="*/ 454819 w 915557"/>
                <a:gd name="connsiteY2" fmla="*/ 862012 h 862012"/>
                <a:gd name="connsiteX3" fmla="*/ 0 w 915557"/>
                <a:gd name="connsiteY3" fmla="*/ 523875 h 862012"/>
                <a:gd name="connsiteX4" fmla="*/ 254794 w 915557"/>
                <a:gd name="connsiteY4" fmla="*/ 278606 h 862012"/>
                <a:gd name="connsiteX5" fmla="*/ 350044 w 915557"/>
                <a:gd name="connsiteY5" fmla="*/ 21431 h 862012"/>
                <a:gd name="connsiteX0" fmla="*/ 350044 w 919710"/>
                <a:gd name="connsiteY0" fmla="*/ 21431 h 866147"/>
                <a:gd name="connsiteX1" fmla="*/ 912019 w 919710"/>
                <a:gd name="connsiteY1" fmla="*/ 0 h 866147"/>
                <a:gd name="connsiteX2" fmla="*/ 661986 w 919710"/>
                <a:gd name="connsiteY2" fmla="*/ 664369 h 866147"/>
                <a:gd name="connsiteX3" fmla="*/ 454819 w 919710"/>
                <a:gd name="connsiteY3" fmla="*/ 862012 h 866147"/>
                <a:gd name="connsiteX4" fmla="*/ 0 w 919710"/>
                <a:gd name="connsiteY4" fmla="*/ 523875 h 866147"/>
                <a:gd name="connsiteX5" fmla="*/ 254794 w 919710"/>
                <a:gd name="connsiteY5" fmla="*/ 278606 h 866147"/>
                <a:gd name="connsiteX6" fmla="*/ 350044 w 919710"/>
                <a:gd name="connsiteY6" fmla="*/ 21431 h 866147"/>
                <a:gd name="connsiteX0" fmla="*/ 350044 w 921776"/>
                <a:gd name="connsiteY0" fmla="*/ 21431 h 866147"/>
                <a:gd name="connsiteX1" fmla="*/ 912019 w 921776"/>
                <a:gd name="connsiteY1" fmla="*/ 0 h 866147"/>
                <a:gd name="connsiteX2" fmla="*/ 661986 w 921776"/>
                <a:gd name="connsiteY2" fmla="*/ 664369 h 866147"/>
                <a:gd name="connsiteX3" fmla="*/ 454819 w 921776"/>
                <a:gd name="connsiteY3" fmla="*/ 862012 h 866147"/>
                <a:gd name="connsiteX4" fmla="*/ 0 w 921776"/>
                <a:gd name="connsiteY4" fmla="*/ 523875 h 866147"/>
                <a:gd name="connsiteX5" fmla="*/ 254794 w 921776"/>
                <a:gd name="connsiteY5" fmla="*/ 278606 h 866147"/>
                <a:gd name="connsiteX6" fmla="*/ 350044 w 921776"/>
                <a:gd name="connsiteY6" fmla="*/ 21431 h 866147"/>
                <a:gd name="connsiteX0" fmla="*/ 350044 w 917859"/>
                <a:gd name="connsiteY0" fmla="*/ 21431 h 866147"/>
                <a:gd name="connsiteX1" fmla="*/ 912019 w 917859"/>
                <a:gd name="connsiteY1" fmla="*/ 0 h 866147"/>
                <a:gd name="connsiteX2" fmla="*/ 661986 w 917859"/>
                <a:gd name="connsiteY2" fmla="*/ 664369 h 866147"/>
                <a:gd name="connsiteX3" fmla="*/ 454819 w 917859"/>
                <a:gd name="connsiteY3" fmla="*/ 862012 h 866147"/>
                <a:gd name="connsiteX4" fmla="*/ 0 w 917859"/>
                <a:gd name="connsiteY4" fmla="*/ 523875 h 866147"/>
                <a:gd name="connsiteX5" fmla="*/ 254794 w 917859"/>
                <a:gd name="connsiteY5" fmla="*/ 278606 h 866147"/>
                <a:gd name="connsiteX6" fmla="*/ 350044 w 917859"/>
                <a:gd name="connsiteY6" fmla="*/ 21431 h 866147"/>
                <a:gd name="connsiteX0" fmla="*/ 350044 w 917859"/>
                <a:gd name="connsiteY0" fmla="*/ 21431 h 862012"/>
                <a:gd name="connsiteX1" fmla="*/ 912019 w 917859"/>
                <a:gd name="connsiteY1" fmla="*/ 0 h 862012"/>
                <a:gd name="connsiteX2" fmla="*/ 661986 w 917859"/>
                <a:gd name="connsiteY2" fmla="*/ 664369 h 862012"/>
                <a:gd name="connsiteX3" fmla="*/ 454819 w 917859"/>
                <a:gd name="connsiteY3" fmla="*/ 862012 h 862012"/>
                <a:gd name="connsiteX4" fmla="*/ 0 w 917859"/>
                <a:gd name="connsiteY4" fmla="*/ 523875 h 862012"/>
                <a:gd name="connsiteX5" fmla="*/ 254794 w 917859"/>
                <a:gd name="connsiteY5" fmla="*/ 278606 h 862012"/>
                <a:gd name="connsiteX6" fmla="*/ 350044 w 917859"/>
                <a:gd name="connsiteY6" fmla="*/ 21431 h 862012"/>
                <a:gd name="connsiteX0" fmla="*/ 350044 w 917859"/>
                <a:gd name="connsiteY0" fmla="*/ 21431 h 862012"/>
                <a:gd name="connsiteX1" fmla="*/ 912019 w 917859"/>
                <a:gd name="connsiteY1" fmla="*/ 0 h 862012"/>
                <a:gd name="connsiteX2" fmla="*/ 661986 w 917859"/>
                <a:gd name="connsiteY2" fmla="*/ 664369 h 862012"/>
                <a:gd name="connsiteX3" fmla="*/ 454819 w 917859"/>
                <a:gd name="connsiteY3" fmla="*/ 862012 h 862012"/>
                <a:gd name="connsiteX4" fmla="*/ 0 w 917859"/>
                <a:gd name="connsiteY4" fmla="*/ 523875 h 862012"/>
                <a:gd name="connsiteX5" fmla="*/ 254794 w 917859"/>
                <a:gd name="connsiteY5" fmla="*/ 278606 h 862012"/>
                <a:gd name="connsiteX6" fmla="*/ 350044 w 917859"/>
                <a:gd name="connsiteY6" fmla="*/ 21431 h 862012"/>
                <a:gd name="connsiteX0" fmla="*/ 350044 w 917859"/>
                <a:gd name="connsiteY0" fmla="*/ 21431 h 862012"/>
                <a:gd name="connsiteX1" fmla="*/ 912019 w 917859"/>
                <a:gd name="connsiteY1" fmla="*/ 0 h 862012"/>
                <a:gd name="connsiteX2" fmla="*/ 661986 w 917859"/>
                <a:gd name="connsiteY2" fmla="*/ 664369 h 862012"/>
                <a:gd name="connsiteX3" fmla="*/ 454819 w 917859"/>
                <a:gd name="connsiteY3" fmla="*/ 862012 h 862012"/>
                <a:gd name="connsiteX4" fmla="*/ 0 w 917859"/>
                <a:gd name="connsiteY4" fmla="*/ 523875 h 862012"/>
                <a:gd name="connsiteX5" fmla="*/ 254794 w 917859"/>
                <a:gd name="connsiteY5" fmla="*/ 278606 h 862012"/>
                <a:gd name="connsiteX6" fmla="*/ 350044 w 917859"/>
                <a:gd name="connsiteY6" fmla="*/ 21431 h 862012"/>
                <a:gd name="connsiteX0" fmla="*/ 350044 w 917859"/>
                <a:gd name="connsiteY0" fmla="*/ 139346 h 979927"/>
                <a:gd name="connsiteX1" fmla="*/ 912019 w 917859"/>
                <a:gd name="connsiteY1" fmla="*/ 117915 h 979927"/>
                <a:gd name="connsiteX2" fmla="*/ 661986 w 917859"/>
                <a:gd name="connsiteY2" fmla="*/ 782284 h 979927"/>
                <a:gd name="connsiteX3" fmla="*/ 454819 w 917859"/>
                <a:gd name="connsiteY3" fmla="*/ 979927 h 979927"/>
                <a:gd name="connsiteX4" fmla="*/ 0 w 917859"/>
                <a:gd name="connsiteY4" fmla="*/ 641790 h 979927"/>
                <a:gd name="connsiteX5" fmla="*/ 254794 w 917859"/>
                <a:gd name="connsiteY5" fmla="*/ 396521 h 979927"/>
                <a:gd name="connsiteX6" fmla="*/ 350044 w 917859"/>
                <a:gd name="connsiteY6" fmla="*/ 139346 h 979927"/>
                <a:gd name="connsiteX0" fmla="*/ 350044 w 917859"/>
                <a:gd name="connsiteY0" fmla="*/ 232199 h 1072780"/>
                <a:gd name="connsiteX1" fmla="*/ 912019 w 917859"/>
                <a:gd name="connsiteY1" fmla="*/ 210768 h 1072780"/>
                <a:gd name="connsiteX2" fmla="*/ 661986 w 917859"/>
                <a:gd name="connsiteY2" fmla="*/ 875137 h 1072780"/>
                <a:gd name="connsiteX3" fmla="*/ 454819 w 917859"/>
                <a:gd name="connsiteY3" fmla="*/ 1072780 h 1072780"/>
                <a:gd name="connsiteX4" fmla="*/ 0 w 917859"/>
                <a:gd name="connsiteY4" fmla="*/ 734643 h 1072780"/>
                <a:gd name="connsiteX5" fmla="*/ 254794 w 917859"/>
                <a:gd name="connsiteY5" fmla="*/ 489374 h 1072780"/>
                <a:gd name="connsiteX6" fmla="*/ 350044 w 917859"/>
                <a:gd name="connsiteY6" fmla="*/ 232199 h 107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859" h="1072780">
                  <a:moveTo>
                    <a:pt x="350044" y="232199"/>
                  </a:moveTo>
                  <a:cubicBezTo>
                    <a:pt x="430630" y="-84489"/>
                    <a:pt x="867013" y="-63168"/>
                    <a:pt x="912019" y="210768"/>
                  </a:cubicBezTo>
                  <a:cubicBezTo>
                    <a:pt x="949722" y="467942"/>
                    <a:pt x="797717" y="752899"/>
                    <a:pt x="661986" y="875137"/>
                  </a:cubicBezTo>
                  <a:cubicBezTo>
                    <a:pt x="626268" y="911649"/>
                    <a:pt x="543719" y="950939"/>
                    <a:pt x="454819" y="1072780"/>
                  </a:cubicBezTo>
                  <a:lnTo>
                    <a:pt x="0" y="734643"/>
                  </a:lnTo>
                  <a:cubicBezTo>
                    <a:pt x="77787" y="636218"/>
                    <a:pt x="200819" y="528267"/>
                    <a:pt x="254794" y="489374"/>
                  </a:cubicBezTo>
                  <a:cubicBezTo>
                    <a:pt x="336550" y="439368"/>
                    <a:pt x="368300" y="329830"/>
                    <a:pt x="350044" y="232199"/>
                  </a:cubicBezTo>
                  <a:close/>
                </a:path>
              </a:pathLst>
            </a:custGeom>
            <a:solidFill>
              <a:srgbClr val="3F7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Hero" panose="02000506000000020004" pitchFamily="50" charset="0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608178" y="3525710"/>
              <a:ext cx="875218" cy="1257105"/>
            </a:xfrm>
            <a:custGeom>
              <a:avLst/>
              <a:gdLst>
                <a:gd name="connsiteX0" fmla="*/ 459581 w 459581"/>
                <a:gd name="connsiteY0" fmla="*/ 335756 h 742950"/>
                <a:gd name="connsiteX1" fmla="*/ 0 w 459581"/>
                <a:gd name="connsiteY1" fmla="*/ 0 h 742950"/>
                <a:gd name="connsiteX2" fmla="*/ 83343 w 459581"/>
                <a:gd name="connsiteY2" fmla="*/ 742950 h 742950"/>
                <a:gd name="connsiteX3" fmla="*/ 214312 w 459581"/>
                <a:gd name="connsiteY3" fmla="*/ 702469 h 742950"/>
                <a:gd name="connsiteX4" fmla="*/ 459581 w 459581"/>
                <a:gd name="connsiteY4" fmla="*/ 335756 h 742950"/>
                <a:gd name="connsiteX0" fmla="*/ 459704 w 459704"/>
                <a:gd name="connsiteY0" fmla="*/ 335756 h 742950"/>
                <a:gd name="connsiteX1" fmla="*/ 123 w 459704"/>
                <a:gd name="connsiteY1" fmla="*/ 0 h 742950"/>
                <a:gd name="connsiteX2" fmla="*/ 83466 w 459704"/>
                <a:gd name="connsiteY2" fmla="*/ 742950 h 742950"/>
                <a:gd name="connsiteX3" fmla="*/ 214435 w 459704"/>
                <a:gd name="connsiteY3" fmla="*/ 702469 h 742950"/>
                <a:gd name="connsiteX4" fmla="*/ 459704 w 459704"/>
                <a:gd name="connsiteY4" fmla="*/ 335756 h 742950"/>
                <a:gd name="connsiteX0" fmla="*/ 509110 w 509110"/>
                <a:gd name="connsiteY0" fmla="*/ 335756 h 742950"/>
                <a:gd name="connsiteX1" fmla="*/ 49529 w 509110"/>
                <a:gd name="connsiteY1" fmla="*/ 0 h 742950"/>
                <a:gd name="connsiteX2" fmla="*/ 132872 w 509110"/>
                <a:gd name="connsiteY2" fmla="*/ 742950 h 742950"/>
                <a:gd name="connsiteX3" fmla="*/ 263841 w 509110"/>
                <a:gd name="connsiteY3" fmla="*/ 702469 h 742950"/>
                <a:gd name="connsiteX4" fmla="*/ 509110 w 509110"/>
                <a:gd name="connsiteY4" fmla="*/ 335756 h 742950"/>
                <a:gd name="connsiteX0" fmla="*/ 542843 w 542843"/>
                <a:gd name="connsiteY0" fmla="*/ 335756 h 742950"/>
                <a:gd name="connsiteX1" fmla="*/ 83262 w 542843"/>
                <a:gd name="connsiteY1" fmla="*/ 0 h 742950"/>
                <a:gd name="connsiteX2" fmla="*/ 166605 w 542843"/>
                <a:gd name="connsiteY2" fmla="*/ 742950 h 742950"/>
                <a:gd name="connsiteX3" fmla="*/ 297574 w 542843"/>
                <a:gd name="connsiteY3" fmla="*/ 702469 h 742950"/>
                <a:gd name="connsiteX4" fmla="*/ 542843 w 542843"/>
                <a:gd name="connsiteY4" fmla="*/ 335756 h 742950"/>
                <a:gd name="connsiteX0" fmla="*/ 542843 w 542843"/>
                <a:gd name="connsiteY0" fmla="*/ 335756 h 742950"/>
                <a:gd name="connsiteX1" fmla="*/ 83262 w 542843"/>
                <a:gd name="connsiteY1" fmla="*/ 0 h 742950"/>
                <a:gd name="connsiteX2" fmla="*/ 166605 w 542843"/>
                <a:gd name="connsiteY2" fmla="*/ 742950 h 742950"/>
                <a:gd name="connsiteX3" fmla="*/ 297574 w 542843"/>
                <a:gd name="connsiteY3" fmla="*/ 702469 h 742950"/>
                <a:gd name="connsiteX4" fmla="*/ 542843 w 542843"/>
                <a:gd name="connsiteY4" fmla="*/ 335756 h 742950"/>
                <a:gd name="connsiteX0" fmla="*/ 542843 w 542843"/>
                <a:gd name="connsiteY0" fmla="*/ 335756 h 742950"/>
                <a:gd name="connsiteX1" fmla="*/ 83262 w 542843"/>
                <a:gd name="connsiteY1" fmla="*/ 0 h 742950"/>
                <a:gd name="connsiteX2" fmla="*/ 166605 w 542843"/>
                <a:gd name="connsiteY2" fmla="*/ 742950 h 742950"/>
                <a:gd name="connsiteX3" fmla="*/ 297574 w 542843"/>
                <a:gd name="connsiteY3" fmla="*/ 702469 h 742950"/>
                <a:gd name="connsiteX4" fmla="*/ 542843 w 542843"/>
                <a:gd name="connsiteY4" fmla="*/ 335756 h 742950"/>
                <a:gd name="connsiteX0" fmla="*/ 542843 w 542843"/>
                <a:gd name="connsiteY0" fmla="*/ 335756 h 742950"/>
                <a:gd name="connsiteX1" fmla="*/ 83262 w 542843"/>
                <a:gd name="connsiteY1" fmla="*/ 0 h 742950"/>
                <a:gd name="connsiteX2" fmla="*/ 166605 w 542843"/>
                <a:gd name="connsiteY2" fmla="*/ 742950 h 742950"/>
                <a:gd name="connsiteX3" fmla="*/ 297574 w 542843"/>
                <a:gd name="connsiteY3" fmla="*/ 702469 h 742950"/>
                <a:gd name="connsiteX4" fmla="*/ 542843 w 542843"/>
                <a:gd name="connsiteY4" fmla="*/ 335756 h 742950"/>
                <a:gd name="connsiteX0" fmla="*/ 542843 w 542843"/>
                <a:gd name="connsiteY0" fmla="*/ 335756 h 760130"/>
                <a:gd name="connsiteX1" fmla="*/ 83262 w 542843"/>
                <a:gd name="connsiteY1" fmla="*/ 0 h 760130"/>
                <a:gd name="connsiteX2" fmla="*/ 166605 w 542843"/>
                <a:gd name="connsiteY2" fmla="*/ 742950 h 760130"/>
                <a:gd name="connsiteX3" fmla="*/ 297574 w 542843"/>
                <a:gd name="connsiteY3" fmla="*/ 702469 h 760130"/>
                <a:gd name="connsiteX4" fmla="*/ 542843 w 542843"/>
                <a:gd name="connsiteY4" fmla="*/ 335756 h 760130"/>
                <a:gd name="connsiteX0" fmla="*/ 542843 w 578035"/>
                <a:gd name="connsiteY0" fmla="*/ 335756 h 760130"/>
                <a:gd name="connsiteX1" fmla="*/ 83262 w 578035"/>
                <a:gd name="connsiteY1" fmla="*/ 0 h 760130"/>
                <a:gd name="connsiteX2" fmla="*/ 166605 w 578035"/>
                <a:gd name="connsiteY2" fmla="*/ 742950 h 760130"/>
                <a:gd name="connsiteX3" fmla="*/ 297574 w 578035"/>
                <a:gd name="connsiteY3" fmla="*/ 702469 h 760130"/>
                <a:gd name="connsiteX4" fmla="*/ 542843 w 578035"/>
                <a:gd name="connsiteY4" fmla="*/ 335756 h 760130"/>
                <a:gd name="connsiteX0" fmla="*/ 542843 w 584397"/>
                <a:gd name="connsiteY0" fmla="*/ 429533 h 853907"/>
                <a:gd name="connsiteX1" fmla="*/ 83262 w 584397"/>
                <a:gd name="connsiteY1" fmla="*/ 93777 h 853907"/>
                <a:gd name="connsiteX2" fmla="*/ 166605 w 584397"/>
                <a:gd name="connsiteY2" fmla="*/ 836727 h 853907"/>
                <a:gd name="connsiteX3" fmla="*/ 297574 w 584397"/>
                <a:gd name="connsiteY3" fmla="*/ 796246 h 853907"/>
                <a:gd name="connsiteX4" fmla="*/ 542843 w 584397"/>
                <a:gd name="connsiteY4" fmla="*/ 429533 h 853907"/>
                <a:gd name="connsiteX0" fmla="*/ 542843 w 597329"/>
                <a:gd name="connsiteY0" fmla="*/ 433590 h 857964"/>
                <a:gd name="connsiteX1" fmla="*/ 83262 w 597329"/>
                <a:gd name="connsiteY1" fmla="*/ 97834 h 857964"/>
                <a:gd name="connsiteX2" fmla="*/ 166605 w 597329"/>
                <a:gd name="connsiteY2" fmla="*/ 840784 h 857964"/>
                <a:gd name="connsiteX3" fmla="*/ 297574 w 597329"/>
                <a:gd name="connsiteY3" fmla="*/ 800303 h 857964"/>
                <a:gd name="connsiteX4" fmla="*/ 542843 w 597329"/>
                <a:gd name="connsiteY4" fmla="*/ 433590 h 85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29" h="857964">
                  <a:moveTo>
                    <a:pt x="542843" y="433590"/>
                  </a:moveTo>
                  <a:cubicBezTo>
                    <a:pt x="745447" y="236280"/>
                    <a:pt x="336079" y="-192298"/>
                    <a:pt x="83262" y="97834"/>
                  </a:cubicBezTo>
                  <a:cubicBezTo>
                    <a:pt x="-55645" y="271664"/>
                    <a:pt x="-15957" y="688384"/>
                    <a:pt x="166605" y="840784"/>
                  </a:cubicBezTo>
                  <a:cubicBezTo>
                    <a:pt x="229311" y="884440"/>
                    <a:pt x="277730" y="835228"/>
                    <a:pt x="297574" y="800303"/>
                  </a:cubicBezTo>
                  <a:cubicBezTo>
                    <a:pt x="367424" y="668540"/>
                    <a:pt x="444419" y="532015"/>
                    <a:pt x="542843" y="433590"/>
                  </a:cubicBezTo>
                  <a:close/>
                </a:path>
              </a:pathLst>
            </a:custGeom>
            <a:solidFill>
              <a:srgbClr val="64C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Hero" panose="02000506000000020004" pitchFamily="50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444072" y="4869293"/>
              <a:ext cx="879241" cy="879241"/>
            </a:xfrm>
            <a:prstGeom prst="ellipse">
              <a:avLst/>
            </a:prstGeom>
            <a:solidFill>
              <a:srgbClr val="3F7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Hero" panose="02000506000000020004" pitchFamily="50" charset="0"/>
              </a:endParaRP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314F8B-2E7B-43A4-A252-60B12115867D}"/>
              </a:ext>
            </a:extLst>
          </p:cNvPr>
          <p:cNvSpPr/>
          <p:nvPr/>
        </p:nvSpPr>
        <p:spPr>
          <a:xfrm>
            <a:off x="3234759" y="2767280"/>
            <a:ext cx="49878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b="1" dirty="0">
                <a:solidFill>
                  <a:srgbClr val="3F78A7"/>
                </a:solidFill>
                <a:latin typeface="Arial Rounded MT Bold" panose="020F0704030504030204" pitchFamily="34" charset="0"/>
                <a:ea typeface="KoPub돋움체 Bold" panose="00000800000000000000" pitchFamily="2" charset="-127"/>
              </a:rPr>
              <a:t>Question</a:t>
            </a:r>
            <a:endParaRPr lang="ko-KR" altLang="en-US" sz="8000" b="1" dirty="0">
              <a:solidFill>
                <a:srgbClr val="3F78A7"/>
              </a:solidFill>
              <a:latin typeface="Arial Rounded MT Bold" panose="020F0704030504030204" pitchFamily="34" charset="0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2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-1"/>
            <a:ext cx="5152569" cy="6865257"/>
          </a:xfrm>
          <a:prstGeom prst="rect">
            <a:avLst/>
          </a:prstGeom>
        </p:spPr>
      </p:pic>
      <p:sp>
        <p:nvSpPr>
          <p:cNvPr id="21" name="矩形 2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7956057" y="1268159"/>
            <a:ext cx="265942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anose="020B0606030504020204" pitchFamily="34" charset="0"/>
              </a:rPr>
              <a:t>배경 및 필요성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23" name="矩形 22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7956057" y="2520471"/>
            <a:ext cx="3240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anose="020B0606030504020204" pitchFamily="34" charset="0"/>
              </a:rPr>
              <a:t>솔루션 소개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25" name="矩形 24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7956057" y="3772783"/>
            <a:ext cx="265942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anose="020B0606030504020204" pitchFamily="34" charset="0"/>
              </a:rPr>
              <a:t>시장성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27" name="矩形 26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7956057" y="5025095"/>
            <a:ext cx="265942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anose="020B0606030504020204" pitchFamily="34" charset="0"/>
              </a:rPr>
              <a:t>기대효과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29" name="椭圆 28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6974731" y="1268159"/>
            <a:ext cx="717807" cy="717807"/>
          </a:xfrm>
          <a:prstGeom prst="ellipse">
            <a:avLst/>
          </a:prstGeom>
          <a:solidFill>
            <a:srgbClr val="3F7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ro" panose="02000506000000020004" pitchFamily="50" charset="0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30" name="椭圆 29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6974731" y="2506435"/>
            <a:ext cx="717807" cy="717807"/>
          </a:xfrm>
          <a:prstGeom prst="ellipse">
            <a:avLst/>
          </a:prstGeom>
          <a:solidFill>
            <a:srgbClr val="64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ro" panose="02000506000000020004" pitchFamily="50" charset="0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31" name="椭圆 3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6974731" y="3744711"/>
            <a:ext cx="717807" cy="717807"/>
          </a:xfrm>
          <a:prstGeom prst="ellipse">
            <a:avLst/>
          </a:prstGeom>
          <a:solidFill>
            <a:srgbClr val="3F7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ro" panose="02000506000000020004" pitchFamily="50" charset="0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32" name="椭圆 31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6974731" y="4982988"/>
            <a:ext cx="717807" cy="717807"/>
          </a:xfrm>
          <a:prstGeom prst="ellipse">
            <a:avLst/>
          </a:prstGeom>
          <a:solidFill>
            <a:srgbClr val="64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ro" panose="02000506000000020004" pitchFamily="50" charset="0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33" name="矩形 32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3373784" y="640460"/>
            <a:ext cx="2310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ero" panose="02000506000000020004" pitchFamily="50" charset="0"/>
                <a:ea typeface="Meiryo" panose="020B0604030504040204" pitchFamily="34" charset="-128"/>
              </a:rPr>
              <a:t>Contents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Hero" panose="02000506000000020004" pitchFamily="50" charset="0"/>
              <a:ea typeface="Meiryo" panose="020B0604030504040204" pitchFamily="34" charset="-128"/>
            </a:endParaRPr>
          </a:p>
        </p:txBody>
      </p:sp>
      <p:sp>
        <p:nvSpPr>
          <p:cNvPr id="34" name="任意多边形 33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3559492" y="1363845"/>
            <a:ext cx="697423" cy="0"/>
          </a:xfrm>
          <a:custGeom>
            <a:avLst/>
            <a:gdLst>
              <a:gd name="connsiteX0" fmla="*/ 0 w 697423"/>
              <a:gd name="connsiteY0" fmla="*/ 0 h 0"/>
              <a:gd name="connsiteX1" fmla="*/ 697423 w 69742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423">
                <a:moveTo>
                  <a:pt x="0" y="0"/>
                </a:moveTo>
                <a:lnTo>
                  <a:pt x="697423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66314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sp>
        <p:nvSpPr>
          <p:cNvPr id="4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7A3E4A-69D9-438D-8F8A-BDD2355B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15" y="1115003"/>
            <a:ext cx="5481279" cy="4627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CDC320-B2B9-407B-89F0-4DEC5EE899D3}"/>
              </a:ext>
            </a:extLst>
          </p:cNvPr>
          <p:cNvSpPr txBox="1"/>
          <p:nvPr/>
        </p:nvSpPr>
        <p:spPr>
          <a:xfrm>
            <a:off x="8541236" y="2474892"/>
            <a:ext cx="26816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누구나</a:t>
            </a:r>
            <a:endParaRPr lang="en-US" altLang="ko-KR" sz="3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노인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”</a:t>
            </a:r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</a:t>
            </a:r>
            <a:endParaRPr lang="en-US" altLang="ko-KR" sz="3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된다</a:t>
            </a:r>
            <a:r>
              <a:rPr lang="en-US" altLang="ko-KR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3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75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sp>
        <p:nvSpPr>
          <p:cNvPr id="4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E6B5DE-1FEA-4956-93BA-F772948B0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53" y="2013438"/>
            <a:ext cx="6902694" cy="39805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FFDCD3-2382-4A37-8205-43F24D537F43}"/>
              </a:ext>
            </a:extLst>
          </p:cNvPr>
          <p:cNvSpPr txBox="1"/>
          <p:nvPr/>
        </p:nvSpPr>
        <p:spPr>
          <a:xfrm>
            <a:off x="1780675" y="794084"/>
            <a:ext cx="8938846" cy="830997"/>
          </a:xfrm>
          <a:prstGeom prst="rect">
            <a:avLst/>
          </a:prstGeom>
          <a:solidFill>
            <a:srgbClr val="3F78A7"/>
          </a:solidFill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노약자와 재난에 대한 우려의 목소리</a:t>
            </a:r>
          </a:p>
        </p:txBody>
      </p:sp>
    </p:spTree>
    <p:extLst>
      <p:ext uri="{BB962C8B-B14F-4D97-AF65-F5344CB8AC3E}">
        <p14:creationId xmlns:p14="http://schemas.microsoft.com/office/powerpoint/2010/main" val="75465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0" y="0"/>
            <a:ext cx="1780674" cy="1588168"/>
          </a:xfrm>
          <a:prstGeom prst="rect">
            <a:avLst/>
          </a:prstGeom>
        </p:spPr>
      </p:pic>
      <p:sp>
        <p:nvSpPr>
          <p:cNvPr id="4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DC320-B2B9-407B-89F0-4DEC5EE899D3}"/>
              </a:ext>
            </a:extLst>
          </p:cNvPr>
          <p:cNvSpPr txBox="1"/>
          <p:nvPr/>
        </p:nvSpPr>
        <p:spPr>
          <a:xfrm>
            <a:off x="10058400" y="2326667"/>
            <a:ext cx="147038" cy="316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B29FFF-CDE7-4E6D-A547-28A947666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464" y="4058305"/>
            <a:ext cx="3889590" cy="2799695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858FB25-5937-4F18-86D9-CE8957E822BD}"/>
              </a:ext>
            </a:extLst>
          </p:cNvPr>
          <p:cNvSpPr txBox="1"/>
          <p:nvPr/>
        </p:nvSpPr>
        <p:spPr>
          <a:xfrm>
            <a:off x="1261926" y="872306"/>
            <a:ext cx="3556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복지사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정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OO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씨 인터뷰</a:t>
            </a:r>
          </a:p>
        </p:txBody>
      </p:sp>
      <p:sp>
        <p:nvSpPr>
          <p:cNvPr id="10" name="모서리가 둥근 사각형 설명선 5">
            <a:extLst>
              <a:ext uri="{FF2B5EF4-FFF2-40B4-BE49-F238E27FC236}">
                <a16:creationId xmlns:a16="http://schemas.microsoft.com/office/drawing/2014/main" id="{0302A630-F083-44C0-B298-C5417496BE44}"/>
              </a:ext>
            </a:extLst>
          </p:cNvPr>
          <p:cNvSpPr/>
          <p:nvPr/>
        </p:nvSpPr>
        <p:spPr>
          <a:xfrm>
            <a:off x="2301153" y="1417501"/>
            <a:ext cx="6374424" cy="3866720"/>
          </a:xfrm>
          <a:prstGeom prst="wedgeRoundRectCallout">
            <a:avLst>
              <a:gd name="adj1" fmla="val 42955"/>
              <a:gd name="adj2" fmla="val 67297"/>
              <a:gd name="adj3" fmla="val 16667"/>
            </a:avLst>
          </a:prstGeom>
          <a:solidFill>
            <a:srgbClr val="5B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위급상황때는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딱히 특별한 방법은 없고 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119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나 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112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신고하시죠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…(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)....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별다른 방법이 없고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노약자분들도 스마트폰이나 컴퓨터를 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많이 사용하시니까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어플을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개발하면 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실제로 도움이 많이 될 거 같네요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80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sp>
        <p:nvSpPr>
          <p:cNvPr id="4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sp>
        <p:nvSpPr>
          <p:cNvPr id="6" name="矩形 7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>
            <a:extLst>
              <a:ext uri="{FF2B5EF4-FFF2-40B4-BE49-F238E27FC236}">
                <a16:creationId xmlns:a16="http://schemas.microsoft.com/office/drawing/2014/main" id="{FAFABE5E-DD47-44FC-BF1A-70811C074C81}"/>
              </a:ext>
            </a:extLst>
          </p:cNvPr>
          <p:cNvSpPr/>
          <p:nvPr/>
        </p:nvSpPr>
        <p:spPr>
          <a:xfrm>
            <a:off x="4273079" y="1998516"/>
            <a:ext cx="4608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solidFill>
                  <a:srgbClr val="3F78A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Your</a:t>
            </a:r>
            <a:r>
              <a:rPr lang="ko-KR" altLang="en-US" sz="7200" dirty="0">
                <a:solidFill>
                  <a:srgbClr val="3F78A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7200" dirty="0">
                <a:solidFill>
                  <a:srgbClr val="3F78A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Tube</a:t>
            </a:r>
            <a:endParaRPr lang="zh-CN" altLang="en-US" sz="7200" dirty="0">
              <a:solidFill>
                <a:srgbClr val="3F78A7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B9F1B-1D67-42B4-BF07-BEB5179A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162" y="1585277"/>
            <a:ext cx="6394365" cy="35995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89F66-856D-494C-8F59-F21C19AFC347}"/>
              </a:ext>
            </a:extLst>
          </p:cNvPr>
          <p:cNvSpPr txBox="1"/>
          <p:nvPr/>
        </p:nvSpPr>
        <p:spPr>
          <a:xfrm>
            <a:off x="4425464" y="3239914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노약자를 위한 재난 방지 솔루션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F3745-9C40-495C-88E5-6E5A2377F2B4}"/>
              </a:ext>
            </a:extLst>
          </p:cNvPr>
          <p:cNvSpPr txBox="1"/>
          <p:nvPr/>
        </p:nvSpPr>
        <p:spPr>
          <a:xfrm>
            <a:off x="4324475" y="3796859"/>
            <a:ext cx="7794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함초롬돋움" panose="020B0604000101010101" pitchFamily="50" charset="-127"/>
              </a:rPr>
              <a:t>공공데이터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함초롬돋움" panose="020B0604000101010101" pitchFamily="50" charset="-127"/>
              </a:rPr>
              <a:t>를 활용하여 노약자의 주거지 및 위치의 실시간 재난 위험도를 예측하고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함초롬돋움" panose="020B0604000101010101" pitchFamily="50" charset="-127"/>
              </a:rPr>
              <a:t>, </a:t>
            </a:r>
          </a:p>
          <a:p>
            <a:pPr algn="just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함초롬돋움" panose="020B0604000101010101" pitchFamily="50" charset="-127"/>
              </a:rPr>
              <a:t>IoT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함초롬돋움" panose="020B0604000101010101" pitchFamily="50" charset="-127"/>
              </a:rPr>
              <a:t>를 이용하여 재난도를 감지하여 노약자의 안전을 보장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78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sp>
        <p:nvSpPr>
          <p:cNvPr id="4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pic>
        <p:nvPicPr>
          <p:cNvPr id="1026" name="Picture 2" descr="http://ph.kyeonggi.com/news/photo/201607/1202156_1108522_4555.jpg">
            <a:extLst>
              <a:ext uri="{FF2B5EF4-FFF2-40B4-BE49-F238E27FC236}">
                <a16:creationId xmlns:a16="http://schemas.microsoft.com/office/drawing/2014/main" id="{F0DA2306-D9EA-4DAA-AF21-9FEA5AE7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11" y="1588168"/>
            <a:ext cx="6667500" cy="4438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B0C024-DF8A-4A32-B990-D2082A406DB5}"/>
              </a:ext>
            </a:extLst>
          </p:cNvPr>
          <p:cNvSpPr txBox="1"/>
          <p:nvPr/>
        </p:nvSpPr>
        <p:spPr>
          <a:xfrm>
            <a:off x="1780675" y="666493"/>
            <a:ext cx="8938846" cy="830997"/>
          </a:xfrm>
          <a:prstGeom prst="rect">
            <a:avLst/>
          </a:prstGeom>
          <a:solidFill>
            <a:srgbClr val="3F78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 중에서 수재해 피해에 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B4904-898B-4472-AE8A-EC025EFBB014}"/>
              </a:ext>
            </a:extLst>
          </p:cNvPr>
          <p:cNvSpPr txBox="1"/>
          <p:nvPr/>
        </p:nvSpPr>
        <p:spPr>
          <a:xfrm>
            <a:off x="6338021" y="6191507"/>
            <a:ext cx="418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▲ </a:t>
            </a:r>
            <a:r>
              <a:rPr lang="ko-KR" altLang="en-US" dirty="0" err="1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진접읍</a:t>
            </a:r>
            <a:r>
              <a:rPr lang="ko-KR" altLang="en-US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부평리</a:t>
            </a:r>
            <a:r>
              <a:rPr lang="ko-KR" altLang="en-US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봉선사</a:t>
            </a:r>
            <a:r>
              <a:rPr lang="ko-KR" altLang="en-US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가는길</a:t>
            </a:r>
            <a:r>
              <a:rPr lang="ko-KR" altLang="en-US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도로 침수</a:t>
            </a:r>
          </a:p>
        </p:txBody>
      </p:sp>
    </p:spTree>
    <p:extLst>
      <p:ext uri="{BB962C8B-B14F-4D97-AF65-F5344CB8AC3E}">
        <p14:creationId xmlns:p14="http://schemas.microsoft.com/office/powerpoint/2010/main" val="77253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0" y="0"/>
            <a:ext cx="1780674" cy="1588168"/>
          </a:xfrm>
          <a:prstGeom prst="rect">
            <a:avLst/>
          </a:prstGeom>
        </p:spPr>
      </p:pic>
      <p:sp>
        <p:nvSpPr>
          <p:cNvPr id="7" name="任意多边形 6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1159633" y="2980663"/>
            <a:ext cx="2228990" cy="1536700"/>
          </a:xfrm>
          <a:custGeom>
            <a:avLst/>
            <a:gdLst>
              <a:gd name="connsiteX0" fmla="*/ 0 w 1765300"/>
              <a:gd name="connsiteY0" fmla="*/ 1206500 h 1206500"/>
              <a:gd name="connsiteX1" fmla="*/ 1409700 w 1765300"/>
              <a:gd name="connsiteY1" fmla="*/ 203200 h 1206500"/>
              <a:gd name="connsiteX2" fmla="*/ 1270000 w 1765300"/>
              <a:gd name="connsiteY2" fmla="*/ 0 h 1206500"/>
              <a:gd name="connsiteX3" fmla="*/ 1765300 w 1765300"/>
              <a:gd name="connsiteY3" fmla="*/ 0 h 1206500"/>
              <a:gd name="connsiteX4" fmla="*/ 1714500 w 1765300"/>
              <a:gd name="connsiteY4" fmla="*/ 508000 h 1206500"/>
              <a:gd name="connsiteX5" fmla="*/ 1574800 w 1765300"/>
              <a:gd name="connsiteY5" fmla="*/ 342900 h 1206500"/>
              <a:gd name="connsiteX6" fmla="*/ 0 w 1765300"/>
              <a:gd name="connsiteY6" fmla="*/ 1206500 h 1206500"/>
              <a:gd name="connsiteX0" fmla="*/ 0 w 1765300"/>
              <a:gd name="connsiteY0" fmla="*/ 1206500 h 1206500"/>
              <a:gd name="connsiteX1" fmla="*/ 1409700 w 1765300"/>
              <a:gd name="connsiteY1" fmla="*/ 203200 h 1206500"/>
              <a:gd name="connsiteX2" fmla="*/ 1270000 w 1765300"/>
              <a:gd name="connsiteY2" fmla="*/ 0 h 1206500"/>
              <a:gd name="connsiteX3" fmla="*/ 1765300 w 1765300"/>
              <a:gd name="connsiteY3" fmla="*/ 0 h 1206500"/>
              <a:gd name="connsiteX4" fmla="*/ 1714500 w 1765300"/>
              <a:gd name="connsiteY4" fmla="*/ 508000 h 1206500"/>
              <a:gd name="connsiteX5" fmla="*/ 1574800 w 1765300"/>
              <a:gd name="connsiteY5" fmla="*/ 342900 h 1206500"/>
              <a:gd name="connsiteX6" fmla="*/ 0 w 1765300"/>
              <a:gd name="connsiteY6" fmla="*/ 1206500 h 1206500"/>
              <a:gd name="connsiteX0" fmla="*/ 0 w 1765300"/>
              <a:gd name="connsiteY0" fmla="*/ 1206500 h 1215408"/>
              <a:gd name="connsiteX1" fmla="*/ 1409700 w 1765300"/>
              <a:gd name="connsiteY1" fmla="*/ 203200 h 1215408"/>
              <a:gd name="connsiteX2" fmla="*/ 1270000 w 1765300"/>
              <a:gd name="connsiteY2" fmla="*/ 0 h 1215408"/>
              <a:gd name="connsiteX3" fmla="*/ 1765300 w 1765300"/>
              <a:gd name="connsiteY3" fmla="*/ 0 h 1215408"/>
              <a:gd name="connsiteX4" fmla="*/ 1714500 w 1765300"/>
              <a:gd name="connsiteY4" fmla="*/ 508000 h 1215408"/>
              <a:gd name="connsiteX5" fmla="*/ 1574800 w 1765300"/>
              <a:gd name="connsiteY5" fmla="*/ 342900 h 1215408"/>
              <a:gd name="connsiteX6" fmla="*/ 0 w 1765300"/>
              <a:gd name="connsiteY6" fmla="*/ 1206500 h 1215408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5300" h="1217025">
                <a:moveTo>
                  <a:pt x="0" y="1206500"/>
                </a:moveTo>
                <a:cubicBezTo>
                  <a:pt x="558800" y="1075267"/>
                  <a:pt x="1104900" y="702733"/>
                  <a:pt x="1409700" y="203200"/>
                </a:cubicBezTo>
                <a:lnTo>
                  <a:pt x="1270000" y="0"/>
                </a:lnTo>
                <a:lnTo>
                  <a:pt x="1765300" y="0"/>
                </a:lnTo>
                <a:lnTo>
                  <a:pt x="1714500" y="508000"/>
                </a:lnTo>
                <a:lnTo>
                  <a:pt x="1574800" y="342900"/>
                </a:lnTo>
                <a:cubicBezTo>
                  <a:pt x="1214967" y="897467"/>
                  <a:pt x="524933" y="1286933"/>
                  <a:pt x="0" y="1206500"/>
                </a:cubicBezTo>
                <a:close/>
              </a:path>
            </a:pathLst>
          </a:custGeom>
          <a:solidFill>
            <a:srgbClr val="3F7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8" name="任意多边形 7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 flipV="1">
            <a:off x="3692570" y="3139099"/>
            <a:ext cx="2228990" cy="1536700"/>
          </a:xfrm>
          <a:custGeom>
            <a:avLst/>
            <a:gdLst>
              <a:gd name="connsiteX0" fmla="*/ 0 w 1765300"/>
              <a:gd name="connsiteY0" fmla="*/ 1206500 h 1206500"/>
              <a:gd name="connsiteX1" fmla="*/ 1409700 w 1765300"/>
              <a:gd name="connsiteY1" fmla="*/ 203200 h 1206500"/>
              <a:gd name="connsiteX2" fmla="*/ 1270000 w 1765300"/>
              <a:gd name="connsiteY2" fmla="*/ 0 h 1206500"/>
              <a:gd name="connsiteX3" fmla="*/ 1765300 w 1765300"/>
              <a:gd name="connsiteY3" fmla="*/ 0 h 1206500"/>
              <a:gd name="connsiteX4" fmla="*/ 1714500 w 1765300"/>
              <a:gd name="connsiteY4" fmla="*/ 508000 h 1206500"/>
              <a:gd name="connsiteX5" fmla="*/ 1574800 w 1765300"/>
              <a:gd name="connsiteY5" fmla="*/ 342900 h 1206500"/>
              <a:gd name="connsiteX6" fmla="*/ 0 w 1765300"/>
              <a:gd name="connsiteY6" fmla="*/ 1206500 h 1206500"/>
              <a:gd name="connsiteX0" fmla="*/ 0 w 1765300"/>
              <a:gd name="connsiteY0" fmla="*/ 1206500 h 1206500"/>
              <a:gd name="connsiteX1" fmla="*/ 1409700 w 1765300"/>
              <a:gd name="connsiteY1" fmla="*/ 203200 h 1206500"/>
              <a:gd name="connsiteX2" fmla="*/ 1270000 w 1765300"/>
              <a:gd name="connsiteY2" fmla="*/ 0 h 1206500"/>
              <a:gd name="connsiteX3" fmla="*/ 1765300 w 1765300"/>
              <a:gd name="connsiteY3" fmla="*/ 0 h 1206500"/>
              <a:gd name="connsiteX4" fmla="*/ 1714500 w 1765300"/>
              <a:gd name="connsiteY4" fmla="*/ 508000 h 1206500"/>
              <a:gd name="connsiteX5" fmla="*/ 1574800 w 1765300"/>
              <a:gd name="connsiteY5" fmla="*/ 342900 h 1206500"/>
              <a:gd name="connsiteX6" fmla="*/ 0 w 1765300"/>
              <a:gd name="connsiteY6" fmla="*/ 1206500 h 1206500"/>
              <a:gd name="connsiteX0" fmla="*/ 0 w 1765300"/>
              <a:gd name="connsiteY0" fmla="*/ 1206500 h 1215408"/>
              <a:gd name="connsiteX1" fmla="*/ 1409700 w 1765300"/>
              <a:gd name="connsiteY1" fmla="*/ 203200 h 1215408"/>
              <a:gd name="connsiteX2" fmla="*/ 1270000 w 1765300"/>
              <a:gd name="connsiteY2" fmla="*/ 0 h 1215408"/>
              <a:gd name="connsiteX3" fmla="*/ 1765300 w 1765300"/>
              <a:gd name="connsiteY3" fmla="*/ 0 h 1215408"/>
              <a:gd name="connsiteX4" fmla="*/ 1714500 w 1765300"/>
              <a:gd name="connsiteY4" fmla="*/ 508000 h 1215408"/>
              <a:gd name="connsiteX5" fmla="*/ 1574800 w 1765300"/>
              <a:gd name="connsiteY5" fmla="*/ 342900 h 1215408"/>
              <a:gd name="connsiteX6" fmla="*/ 0 w 1765300"/>
              <a:gd name="connsiteY6" fmla="*/ 1206500 h 1215408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5300" h="1217025">
                <a:moveTo>
                  <a:pt x="0" y="1206500"/>
                </a:moveTo>
                <a:cubicBezTo>
                  <a:pt x="558800" y="1075267"/>
                  <a:pt x="1104900" y="702733"/>
                  <a:pt x="1409700" y="203200"/>
                </a:cubicBezTo>
                <a:lnTo>
                  <a:pt x="1270000" y="0"/>
                </a:lnTo>
                <a:lnTo>
                  <a:pt x="1765300" y="0"/>
                </a:lnTo>
                <a:lnTo>
                  <a:pt x="1714500" y="508000"/>
                </a:lnTo>
                <a:lnTo>
                  <a:pt x="1574800" y="342900"/>
                </a:lnTo>
                <a:cubicBezTo>
                  <a:pt x="1214967" y="897467"/>
                  <a:pt x="524933" y="1286933"/>
                  <a:pt x="0" y="1206500"/>
                </a:cubicBezTo>
                <a:close/>
              </a:path>
            </a:pathLst>
          </a:custGeom>
          <a:solidFill>
            <a:srgbClr val="64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6164152" y="3139099"/>
            <a:ext cx="2228990" cy="1536700"/>
          </a:xfrm>
          <a:custGeom>
            <a:avLst/>
            <a:gdLst>
              <a:gd name="connsiteX0" fmla="*/ 0 w 1765300"/>
              <a:gd name="connsiteY0" fmla="*/ 1206500 h 1206500"/>
              <a:gd name="connsiteX1" fmla="*/ 1409700 w 1765300"/>
              <a:gd name="connsiteY1" fmla="*/ 203200 h 1206500"/>
              <a:gd name="connsiteX2" fmla="*/ 1270000 w 1765300"/>
              <a:gd name="connsiteY2" fmla="*/ 0 h 1206500"/>
              <a:gd name="connsiteX3" fmla="*/ 1765300 w 1765300"/>
              <a:gd name="connsiteY3" fmla="*/ 0 h 1206500"/>
              <a:gd name="connsiteX4" fmla="*/ 1714500 w 1765300"/>
              <a:gd name="connsiteY4" fmla="*/ 508000 h 1206500"/>
              <a:gd name="connsiteX5" fmla="*/ 1574800 w 1765300"/>
              <a:gd name="connsiteY5" fmla="*/ 342900 h 1206500"/>
              <a:gd name="connsiteX6" fmla="*/ 0 w 1765300"/>
              <a:gd name="connsiteY6" fmla="*/ 1206500 h 1206500"/>
              <a:gd name="connsiteX0" fmla="*/ 0 w 1765300"/>
              <a:gd name="connsiteY0" fmla="*/ 1206500 h 1206500"/>
              <a:gd name="connsiteX1" fmla="*/ 1409700 w 1765300"/>
              <a:gd name="connsiteY1" fmla="*/ 203200 h 1206500"/>
              <a:gd name="connsiteX2" fmla="*/ 1270000 w 1765300"/>
              <a:gd name="connsiteY2" fmla="*/ 0 h 1206500"/>
              <a:gd name="connsiteX3" fmla="*/ 1765300 w 1765300"/>
              <a:gd name="connsiteY3" fmla="*/ 0 h 1206500"/>
              <a:gd name="connsiteX4" fmla="*/ 1714500 w 1765300"/>
              <a:gd name="connsiteY4" fmla="*/ 508000 h 1206500"/>
              <a:gd name="connsiteX5" fmla="*/ 1574800 w 1765300"/>
              <a:gd name="connsiteY5" fmla="*/ 342900 h 1206500"/>
              <a:gd name="connsiteX6" fmla="*/ 0 w 1765300"/>
              <a:gd name="connsiteY6" fmla="*/ 1206500 h 1206500"/>
              <a:gd name="connsiteX0" fmla="*/ 0 w 1765300"/>
              <a:gd name="connsiteY0" fmla="*/ 1206500 h 1215408"/>
              <a:gd name="connsiteX1" fmla="*/ 1409700 w 1765300"/>
              <a:gd name="connsiteY1" fmla="*/ 203200 h 1215408"/>
              <a:gd name="connsiteX2" fmla="*/ 1270000 w 1765300"/>
              <a:gd name="connsiteY2" fmla="*/ 0 h 1215408"/>
              <a:gd name="connsiteX3" fmla="*/ 1765300 w 1765300"/>
              <a:gd name="connsiteY3" fmla="*/ 0 h 1215408"/>
              <a:gd name="connsiteX4" fmla="*/ 1714500 w 1765300"/>
              <a:gd name="connsiteY4" fmla="*/ 508000 h 1215408"/>
              <a:gd name="connsiteX5" fmla="*/ 1574800 w 1765300"/>
              <a:gd name="connsiteY5" fmla="*/ 342900 h 1215408"/>
              <a:gd name="connsiteX6" fmla="*/ 0 w 1765300"/>
              <a:gd name="connsiteY6" fmla="*/ 1206500 h 1215408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5300" h="1217025">
                <a:moveTo>
                  <a:pt x="0" y="1206500"/>
                </a:moveTo>
                <a:cubicBezTo>
                  <a:pt x="558800" y="1075267"/>
                  <a:pt x="1104900" y="702733"/>
                  <a:pt x="1409700" y="203200"/>
                </a:cubicBezTo>
                <a:lnTo>
                  <a:pt x="1270000" y="0"/>
                </a:lnTo>
                <a:lnTo>
                  <a:pt x="1765300" y="0"/>
                </a:lnTo>
                <a:lnTo>
                  <a:pt x="1714500" y="508000"/>
                </a:lnTo>
                <a:lnTo>
                  <a:pt x="1574800" y="342900"/>
                </a:lnTo>
                <a:cubicBezTo>
                  <a:pt x="1214967" y="897467"/>
                  <a:pt x="524933" y="1286933"/>
                  <a:pt x="0" y="1206500"/>
                </a:cubicBezTo>
                <a:close/>
              </a:path>
            </a:pathLst>
          </a:custGeom>
          <a:solidFill>
            <a:srgbClr val="3F7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10" name="任意多边形 9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 flipV="1">
            <a:off x="8635735" y="3139099"/>
            <a:ext cx="2228990" cy="1536700"/>
          </a:xfrm>
          <a:custGeom>
            <a:avLst/>
            <a:gdLst>
              <a:gd name="connsiteX0" fmla="*/ 0 w 1765300"/>
              <a:gd name="connsiteY0" fmla="*/ 1206500 h 1206500"/>
              <a:gd name="connsiteX1" fmla="*/ 1409700 w 1765300"/>
              <a:gd name="connsiteY1" fmla="*/ 203200 h 1206500"/>
              <a:gd name="connsiteX2" fmla="*/ 1270000 w 1765300"/>
              <a:gd name="connsiteY2" fmla="*/ 0 h 1206500"/>
              <a:gd name="connsiteX3" fmla="*/ 1765300 w 1765300"/>
              <a:gd name="connsiteY3" fmla="*/ 0 h 1206500"/>
              <a:gd name="connsiteX4" fmla="*/ 1714500 w 1765300"/>
              <a:gd name="connsiteY4" fmla="*/ 508000 h 1206500"/>
              <a:gd name="connsiteX5" fmla="*/ 1574800 w 1765300"/>
              <a:gd name="connsiteY5" fmla="*/ 342900 h 1206500"/>
              <a:gd name="connsiteX6" fmla="*/ 0 w 1765300"/>
              <a:gd name="connsiteY6" fmla="*/ 1206500 h 1206500"/>
              <a:gd name="connsiteX0" fmla="*/ 0 w 1765300"/>
              <a:gd name="connsiteY0" fmla="*/ 1206500 h 1206500"/>
              <a:gd name="connsiteX1" fmla="*/ 1409700 w 1765300"/>
              <a:gd name="connsiteY1" fmla="*/ 203200 h 1206500"/>
              <a:gd name="connsiteX2" fmla="*/ 1270000 w 1765300"/>
              <a:gd name="connsiteY2" fmla="*/ 0 h 1206500"/>
              <a:gd name="connsiteX3" fmla="*/ 1765300 w 1765300"/>
              <a:gd name="connsiteY3" fmla="*/ 0 h 1206500"/>
              <a:gd name="connsiteX4" fmla="*/ 1714500 w 1765300"/>
              <a:gd name="connsiteY4" fmla="*/ 508000 h 1206500"/>
              <a:gd name="connsiteX5" fmla="*/ 1574800 w 1765300"/>
              <a:gd name="connsiteY5" fmla="*/ 342900 h 1206500"/>
              <a:gd name="connsiteX6" fmla="*/ 0 w 1765300"/>
              <a:gd name="connsiteY6" fmla="*/ 1206500 h 1206500"/>
              <a:gd name="connsiteX0" fmla="*/ 0 w 1765300"/>
              <a:gd name="connsiteY0" fmla="*/ 1206500 h 1215408"/>
              <a:gd name="connsiteX1" fmla="*/ 1409700 w 1765300"/>
              <a:gd name="connsiteY1" fmla="*/ 203200 h 1215408"/>
              <a:gd name="connsiteX2" fmla="*/ 1270000 w 1765300"/>
              <a:gd name="connsiteY2" fmla="*/ 0 h 1215408"/>
              <a:gd name="connsiteX3" fmla="*/ 1765300 w 1765300"/>
              <a:gd name="connsiteY3" fmla="*/ 0 h 1215408"/>
              <a:gd name="connsiteX4" fmla="*/ 1714500 w 1765300"/>
              <a:gd name="connsiteY4" fmla="*/ 508000 h 1215408"/>
              <a:gd name="connsiteX5" fmla="*/ 1574800 w 1765300"/>
              <a:gd name="connsiteY5" fmla="*/ 342900 h 1215408"/>
              <a:gd name="connsiteX6" fmla="*/ 0 w 1765300"/>
              <a:gd name="connsiteY6" fmla="*/ 1206500 h 1215408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  <a:gd name="connsiteX0" fmla="*/ 0 w 1765300"/>
              <a:gd name="connsiteY0" fmla="*/ 1206500 h 1217025"/>
              <a:gd name="connsiteX1" fmla="*/ 1409700 w 1765300"/>
              <a:gd name="connsiteY1" fmla="*/ 203200 h 1217025"/>
              <a:gd name="connsiteX2" fmla="*/ 1270000 w 1765300"/>
              <a:gd name="connsiteY2" fmla="*/ 0 h 1217025"/>
              <a:gd name="connsiteX3" fmla="*/ 1765300 w 1765300"/>
              <a:gd name="connsiteY3" fmla="*/ 0 h 1217025"/>
              <a:gd name="connsiteX4" fmla="*/ 1714500 w 1765300"/>
              <a:gd name="connsiteY4" fmla="*/ 508000 h 1217025"/>
              <a:gd name="connsiteX5" fmla="*/ 1574800 w 1765300"/>
              <a:gd name="connsiteY5" fmla="*/ 342900 h 1217025"/>
              <a:gd name="connsiteX6" fmla="*/ 0 w 1765300"/>
              <a:gd name="connsiteY6" fmla="*/ 1206500 h 121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5300" h="1217025">
                <a:moveTo>
                  <a:pt x="0" y="1206500"/>
                </a:moveTo>
                <a:cubicBezTo>
                  <a:pt x="558800" y="1075267"/>
                  <a:pt x="1104900" y="702733"/>
                  <a:pt x="1409700" y="203200"/>
                </a:cubicBezTo>
                <a:lnTo>
                  <a:pt x="1270000" y="0"/>
                </a:lnTo>
                <a:lnTo>
                  <a:pt x="1765300" y="0"/>
                </a:lnTo>
                <a:lnTo>
                  <a:pt x="1714500" y="508000"/>
                </a:lnTo>
                <a:lnTo>
                  <a:pt x="1574800" y="342900"/>
                </a:lnTo>
                <a:cubicBezTo>
                  <a:pt x="1214967" y="897467"/>
                  <a:pt x="524933" y="1286933"/>
                  <a:pt x="0" y="1206500"/>
                </a:cubicBezTo>
                <a:close/>
              </a:path>
            </a:pathLst>
          </a:custGeom>
          <a:solidFill>
            <a:srgbClr val="64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grpSp>
        <p:nvGrpSpPr>
          <p:cNvPr id="2" name="组合 1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1388605" y="3034144"/>
            <a:ext cx="8606622" cy="1784327"/>
            <a:chOff x="1388605" y="3092147"/>
            <a:chExt cx="8606622" cy="1784327"/>
          </a:xfrm>
        </p:grpSpPr>
        <p:grpSp>
          <p:nvGrpSpPr>
            <p:cNvPr id="11" name="组合 10"/>
            <p:cNvGrpSpPr/>
            <p:nvPr/>
          </p:nvGrpSpPr>
          <p:grpSpPr>
            <a:xfrm>
              <a:off x="1388605" y="3092147"/>
              <a:ext cx="1192572" cy="911022"/>
              <a:chOff x="6313242" y="2230651"/>
              <a:chExt cx="681073" cy="52028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89860" y="2230651"/>
                <a:ext cx="520281" cy="520281"/>
              </a:xfrm>
              <a:prstGeom prst="ellipse">
                <a:avLst/>
              </a:prstGeom>
              <a:solidFill>
                <a:srgbClr val="3F78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latin typeface="Hero" panose="02000506000000020004" pitchFamily="50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13242" y="2304842"/>
                <a:ext cx="681073" cy="333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bg1"/>
                    </a:solidFill>
                    <a:latin typeface="Hero" panose="02000506000000020004" pitchFamily="50" charset="0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Hero" panose="02000506000000020004" pitchFamily="50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942570" y="3965452"/>
              <a:ext cx="1192572" cy="911022"/>
              <a:chOff x="8967947" y="2230651"/>
              <a:chExt cx="681073" cy="520281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9069799" y="2230651"/>
                <a:ext cx="520281" cy="520281"/>
              </a:xfrm>
              <a:prstGeom prst="ellipse">
                <a:avLst/>
              </a:prstGeom>
              <a:solidFill>
                <a:srgbClr val="64C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latin typeface="Hero" panose="02000506000000020004" pitchFamily="50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967947" y="2304842"/>
                <a:ext cx="681073" cy="333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bg1"/>
                    </a:solidFill>
                    <a:latin typeface="Hero" panose="02000506000000020004" pitchFamily="50" charset="0"/>
                    <a:ea typeface="微软雅黑" panose="020B0503020204020204" pitchFamily="34" charset="-122"/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  <a:latin typeface="Hero" panose="02000506000000020004" pitchFamily="50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375919" y="3092147"/>
              <a:ext cx="1192572" cy="911022"/>
              <a:chOff x="6302177" y="3616628"/>
              <a:chExt cx="681073" cy="52028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6389860" y="3616628"/>
                <a:ext cx="520281" cy="520281"/>
              </a:xfrm>
              <a:prstGeom prst="ellipse">
                <a:avLst/>
              </a:prstGeom>
              <a:solidFill>
                <a:srgbClr val="3F78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latin typeface="Hero" panose="02000506000000020004" pitchFamily="50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302177" y="3682039"/>
                <a:ext cx="681073" cy="333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bg1"/>
                    </a:solidFill>
                    <a:latin typeface="Hero" panose="02000506000000020004" pitchFamily="50" charset="0"/>
                    <a:ea typeface="微软雅黑" panose="020B0503020204020204" pitchFamily="34" charset="-122"/>
                  </a:rPr>
                  <a:t>03</a:t>
                </a:r>
                <a:endParaRPr lang="zh-CN" altLang="en-US" sz="3200" b="1" dirty="0">
                  <a:solidFill>
                    <a:schemeClr val="bg1"/>
                  </a:solidFill>
                  <a:latin typeface="Hero" panose="02000506000000020004" pitchFamily="50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802655" y="3965452"/>
              <a:ext cx="1192572" cy="911022"/>
              <a:chOff x="8992570" y="3616628"/>
              <a:chExt cx="681073" cy="52028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9069799" y="3616628"/>
                <a:ext cx="520281" cy="520281"/>
              </a:xfrm>
              <a:prstGeom prst="ellipse">
                <a:avLst/>
              </a:prstGeom>
              <a:solidFill>
                <a:srgbClr val="64C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latin typeface="Hero" panose="02000506000000020004" pitchFamily="50" charset="0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992570" y="3709323"/>
                <a:ext cx="681073" cy="333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bg1"/>
                    </a:solidFill>
                    <a:latin typeface="Hero" panose="02000506000000020004" pitchFamily="50" charset="0"/>
                    <a:ea typeface="微软雅黑" panose="020B0503020204020204" pitchFamily="34" charset="-122"/>
                  </a:rPr>
                  <a:t>04</a:t>
                </a:r>
                <a:endParaRPr lang="zh-CN" altLang="en-US" sz="3200" b="1" dirty="0">
                  <a:solidFill>
                    <a:schemeClr val="bg1"/>
                  </a:solidFill>
                  <a:latin typeface="Hero" panose="02000506000000020004" pitchFamily="50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1220987" y="4788356"/>
            <a:ext cx="1707930" cy="1253254"/>
            <a:chOff x="8259996" y="1893883"/>
            <a:chExt cx="2059958" cy="1253254"/>
          </a:xfrm>
        </p:grpSpPr>
        <p:sp>
          <p:nvSpPr>
            <p:cNvPr id="29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8272175" y="1893883"/>
              <a:ext cx="1945392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F78A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데이터 수집</a:t>
              </a:r>
              <a:endParaRPr lang="en-US" sz="2400" b="1" dirty="0">
                <a:solidFill>
                  <a:srgbClr val="3F78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Poppins SemiBold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259996" y="2316140"/>
              <a:ext cx="20599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공공데이터를 파싱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혹은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IoT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로 데이터 수집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</p:txBody>
        </p:sp>
      </p:grpSp>
      <p:grpSp>
        <p:nvGrpSpPr>
          <p:cNvPr id="31" name="组合 3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8609615" y="1570144"/>
            <a:ext cx="2478582" cy="1007032"/>
            <a:chOff x="8259996" y="1893883"/>
            <a:chExt cx="2059958" cy="1007032"/>
          </a:xfrm>
        </p:grpSpPr>
        <p:sp>
          <p:nvSpPr>
            <p:cNvPr id="32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8658892" y="1893883"/>
              <a:ext cx="1195305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64C4C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알림</a:t>
              </a:r>
              <a:r>
                <a:rPr lang="en-US" altLang="ko-KR" sz="2400" b="1" dirty="0">
                  <a:solidFill>
                    <a:srgbClr val="64C4C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, </a:t>
              </a:r>
              <a:r>
                <a:rPr lang="ko-KR" altLang="en-US" sz="2400" b="1" dirty="0">
                  <a:solidFill>
                    <a:srgbClr val="64C4C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구조</a:t>
              </a:r>
              <a:endParaRPr lang="en-US" sz="2400" b="1" dirty="0">
                <a:solidFill>
                  <a:srgbClr val="64C4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Poppins SemiBold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59996" y="2316140"/>
              <a:ext cx="205995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위험에 처했다고 판단될 경우 구조를 요청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</p:txBody>
        </p:sp>
      </p:grpSp>
      <p:grpSp>
        <p:nvGrpSpPr>
          <p:cNvPr id="34" name="组合 33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6144368" y="4818471"/>
            <a:ext cx="2465247" cy="1499475"/>
            <a:chOff x="7852023" y="1893883"/>
            <a:chExt cx="2973368" cy="1499475"/>
          </a:xfrm>
        </p:grpSpPr>
        <p:sp>
          <p:nvSpPr>
            <p:cNvPr id="35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7852024" y="1893883"/>
              <a:ext cx="2811556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F78A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실시간 예측</a:t>
              </a:r>
              <a:r>
                <a:rPr lang="en-US" altLang="ko-KR" sz="2400" b="1" dirty="0">
                  <a:solidFill>
                    <a:srgbClr val="3F78A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, </a:t>
              </a:r>
              <a:r>
                <a:rPr lang="ko-KR" altLang="en-US" sz="2400" b="1" dirty="0">
                  <a:solidFill>
                    <a:srgbClr val="3F78A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감지</a:t>
              </a:r>
              <a:endParaRPr lang="en-US" sz="2400" b="1" dirty="0">
                <a:solidFill>
                  <a:srgbClr val="3F78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Poppins SemiBold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852023" y="2316140"/>
              <a:ext cx="297336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예측 모델을 기반으로 실시간 수해 위험도를 예측하고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IoT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를 사용하여 침수 감지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</p:txBody>
        </p:sp>
      </p:grpSp>
      <p:grpSp>
        <p:nvGrpSpPr>
          <p:cNvPr id="37" name="组合 36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3631215" y="1570144"/>
            <a:ext cx="2331086" cy="1253254"/>
            <a:chOff x="8259996" y="1893883"/>
            <a:chExt cx="2059958" cy="1253254"/>
          </a:xfrm>
        </p:grpSpPr>
        <p:sp>
          <p:nvSpPr>
            <p:cNvPr id="38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8660660" y="1893883"/>
              <a:ext cx="1188775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64C4C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모델 생성</a:t>
              </a:r>
              <a:endParaRPr lang="en-US" sz="2400" b="1" dirty="0">
                <a:solidFill>
                  <a:srgbClr val="64C4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Poppins SemiBold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259996" y="2316140"/>
              <a:ext cx="20599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공공데이터를 분석하여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사용자 거주지 별 맞춤형 수해 위험도 모델 제공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sp>
        <p:nvSpPr>
          <p:cNvPr id="40" name="矩形 17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>
            <a:extLst>
              <a:ext uri="{FF2B5EF4-FFF2-40B4-BE49-F238E27FC236}">
                <a16:creationId xmlns:a16="http://schemas.microsoft.com/office/drawing/2014/main" id="{DA478AFD-BDC7-402C-A394-16CEF9F0F185}"/>
              </a:ext>
            </a:extLst>
          </p:cNvPr>
          <p:cNvSpPr/>
          <p:nvPr/>
        </p:nvSpPr>
        <p:spPr>
          <a:xfrm>
            <a:off x="1794984" y="337032"/>
            <a:ext cx="2302231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anose="020B0606030504020204" pitchFamily="34" charset="0"/>
              </a:rPr>
              <a:t>“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anose="020B0606030504020204" pitchFamily="34" charset="0"/>
              </a:rPr>
              <a:t>수재해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anose="020B0606030504020204" pitchFamily="34" charset="0"/>
              </a:rPr>
              <a:t>”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anose="020B0606030504020204" pitchFamily="34" charset="0"/>
              </a:rPr>
              <a:t> 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Open Sans" panose="020B0606030504020204" pitchFamily="34" charset="0"/>
            </a:endParaRPr>
          </a:p>
        </p:txBody>
      </p:sp>
      <p:sp>
        <p:nvSpPr>
          <p:cNvPr id="41" name="任意多边形 19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>
            <a:extLst>
              <a:ext uri="{FF2B5EF4-FFF2-40B4-BE49-F238E27FC236}">
                <a16:creationId xmlns:a16="http://schemas.microsoft.com/office/drawing/2014/main" id="{10DB0ADA-41D8-479C-A8BB-41969CE38846}"/>
              </a:ext>
            </a:extLst>
          </p:cNvPr>
          <p:cNvSpPr/>
          <p:nvPr/>
        </p:nvSpPr>
        <p:spPr>
          <a:xfrm>
            <a:off x="1930144" y="1093749"/>
            <a:ext cx="423758" cy="45719"/>
          </a:xfrm>
          <a:custGeom>
            <a:avLst/>
            <a:gdLst>
              <a:gd name="connsiteX0" fmla="*/ 0 w 697423"/>
              <a:gd name="connsiteY0" fmla="*/ 0 h 0"/>
              <a:gd name="connsiteX1" fmla="*/ 697423 w 69742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423">
                <a:moveTo>
                  <a:pt x="0" y="0"/>
                </a:moveTo>
                <a:lnTo>
                  <a:pt x="697423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0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8"/>
          <a:stretch/>
        </p:blipFill>
        <p:spPr>
          <a:xfrm>
            <a:off x="1" y="0"/>
            <a:ext cx="1780674" cy="1588168"/>
          </a:xfrm>
          <a:prstGeom prst="rect">
            <a:avLst/>
          </a:prstGeom>
        </p:spPr>
      </p:pic>
      <p:sp>
        <p:nvSpPr>
          <p:cNvPr id="20" name="任意多边形 19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/>
          <p:nvPr/>
        </p:nvSpPr>
        <p:spPr>
          <a:xfrm>
            <a:off x="1776125" y="1171617"/>
            <a:ext cx="423758" cy="45719"/>
          </a:xfrm>
          <a:custGeom>
            <a:avLst/>
            <a:gdLst>
              <a:gd name="connsiteX0" fmla="*/ 0 w 697423"/>
              <a:gd name="connsiteY0" fmla="*/ 0 h 0"/>
              <a:gd name="connsiteX1" fmla="*/ 697423 w 69742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423">
                <a:moveTo>
                  <a:pt x="0" y="0"/>
                </a:moveTo>
                <a:lnTo>
                  <a:pt x="697423" y="0"/>
                </a:lnTo>
              </a:path>
            </a:pathLst>
          </a:cu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" name="Freeform 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/>
          </p:cNvSpPr>
          <p:nvPr/>
        </p:nvSpPr>
        <p:spPr bwMode="auto">
          <a:xfrm>
            <a:off x="1021253" y="3391067"/>
            <a:ext cx="10126851" cy="582676"/>
          </a:xfrm>
          <a:custGeom>
            <a:avLst/>
            <a:gdLst>
              <a:gd name="T0" fmla="*/ 0 w 3980"/>
              <a:gd name="T1" fmla="*/ 181 h 229"/>
              <a:gd name="T2" fmla="*/ 3840 w 3980"/>
              <a:gd name="T3" fmla="*/ 181 h 229"/>
              <a:gd name="T4" fmla="*/ 3866 w 3980"/>
              <a:gd name="T5" fmla="*/ 181 h 229"/>
              <a:gd name="T6" fmla="*/ 3866 w 3980"/>
              <a:gd name="T7" fmla="*/ 229 h 229"/>
              <a:gd name="T8" fmla="*/ 3980 w 3980"/>
              <a:gd name="T9" fmla="*/ 114 h 229"/>
              <a:gd name="T10" fmla="*/ 3866 w 3980"/>
              <a:gd name="T11" fmla="*/ 0 h 229"/>
              <a:gd name="T12" fmla="*/ 3866 w 3980"/>
              <a:gd name="T13" fmla="*/ 48 h 229"/>
              <a:gd name="T14" fmla="*/ 3840 w 3980"/>
              <a:gd name="T15" fmla="*/ 48 h 229"/>
              <a:gd name="T16" fmla="*/ 0 w 3980"/>
              <a:gd name="T17" fmla="*/ 48 h 229"/>
              <a:gd name="T18" fmla="*/ 0 w 3980"/>
              <a:gd name="T19" fmla="*/ 18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80" h="229">
                <a:moveTo>
                  <a:pt x="0" y="181"/>
                </a:moveTo>
                <a:lnTo>
                  <a:pt x="3840" y="181"/>
                </a:lnTo>
                <a:lnTo>
                  <a:pt x="3866" y="181"/>
                </a:lnTo>
                <a:lnTo>
                  <a:pt x="3866" y="229"/>
                </a:lnTo>
                <a:lnTo>
                  <a:pt x="3980" y="114"/>
                </a:lnTo>
                <a:lnTo>
                  <a:pt x="3866" y="0"/>
                </a:lnTo>
                <a:lnTo>
                  <a:pt x="3866" y="48"/>
                </a:lnTo>
                <a:lnTo>
                  <a:pt x="3840" y="48"/>
                </a:lnTo>
                <a:lnTo>
                  <a:pt x="0" y="48"/>
                </a:lnTo>
                <a:lnTo>
                  <a:pt x="0" y="18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/>
          </p:cNvSpPr>
          <p:nvPr/>
        </p:nvSpPr>
        <p:spPr bwMode="auto">
          <a:xfrm>
            <a:off x="1021253" y="3391067"/>
            <a:ext cx="10126851" cy="582676"/>
          </a:xfrm>
          <a:custGeom>
            <a:avLst/>
            <a:gdLst>
              <a:gd name="T0" fmla="*/ 0 w 3980"/>
              <a:gd name="T1" fmla="*/ 181 h 229"/>
              <a:gd name="T2" fmla="*/ 3840 w 3980"/>
              <a:gd name="T3" fmla="*/ 181 h 229"/>
              <a:gd name="T4" fmla="*/ 3866 w 3980"/>
              <a:gd name="T5" fmla="*/ 181 h 229"/>
              <a:gd name="T6" fmla="*/ 3866 w 3980"/>
              <a:gd name="T7" fmla="*/ 229 h 229"/>
              <a:gd name="T8" fmla="*/ 3980 w 3980"/>
              <a:gd name="T9" fmla="*/ 114 h 229"/>
              <a:gd name="T10" fmla="*/ 3866 w 3980"/>
              <a:gd name="T11" fmla="*/ 0 h 229"/>
              <a:gd name="T12" fmla="*/ 3866 w 3980"/>
              <a:gd name="T13" fmla="*/ 48 h 229"/>
              <a:gd name="T14" fmla="*/ 3840 w 3980"/>
              <a:gd name="T15" fmla="*/ 48 h 229"/>
              <a:gd name="T16" fmla="*/ 0 w 3980"/>
              <a:gd name="T17" fmla="*/ 48 h 229"/>
              <a:gd name="T18" fmla="*/ 0 w 3980"/>
              <a:gd name="T19" fmla="*/ 181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80" h="229">
                <a:moveTo>
                  <a:pt x="0" y="181"/>
                </a:moveTo>
                <a:lnTo>
                  <a:pt x="3840" y="181"/>
                </a:lnTo>
                <a:lnTo>
                  <a:pt x="3866" y="181"/>
                </a:lnTo>
                <a:lnTo>
                  <a:pt x="3866" y="229"/>
                </a:lnTo>
                <a:lnTo>
                  <a:pt x="3980" y="114"/>
                </a:lnTo>
                <a:lnTo>
                  <a:pt x="3866" y="0"/>
                </a:lnTo>
                <a:lnTo>
                  <a:pt x="3866" y="48"/>
                </a:lnTo>
                <a:lnTo>
                  <a:pt x="3840" y="48"/>
                </a:lnTo>
                <a:lnTo>
                  <a:pt x="0" y="48"/>
                </a:lnTo>
                <a:lnTo>
                  <a:pt x="0" y="18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/>
          </p:cNvSpPr>
          <p:nvPr/>
        </p:nvSpPr>
        <p:spPr bwMode="auto">
          <a:xfrm>
            <a:off x="1899083" y="2174827"/>
            <a:ext cx="1234051" cy="839664"/>
          </a:xfrm>
          <a:custGeom>
            <a:avLst/>
            <a:gdLst>
              <a:gd name="T0" fmla="*/ 195 w 205"/>
              <a:gd name="T1" fmla="*/ 0 h 139"/>
              <a:gd name="T2" fmla="*/ 10 w 205"/>
              <a:gd name="T3" fmla="*/ 0 h 139"/>
              <a:gd name="T4" fmla="*/ 0 w 205"/>
              <a:gd name="T5" fmla="*/ 10 h 139"/>
              <a:gd name="T6" fmla="*/ 0 w 205"/>
              <a:gd name="T7" fmla="*/ 91 h 139"/>
              <a:gd name="T8" fmla="*/ 10 w 205"/>
              <a:gd name="T9" fmla="*/ 101 h 139"/>
              <a:gd name="T10" fmla="*/ 90 w 205"/>
              <a:gd name="T11" fmla="*/ 101 h 139"/>
              <a:gd name="T12" fmla="*/ 103 w 205"/>
              <a:gd name="T13" fmla="*/ 139 h 139"/>
              <a:gd name="T14" fmla="*/ 115 w 205"/>
              <a:gd name="T15" fmla="*/ 101 h 139"/>
              <a:gd name="T16" fmla="*/ 195 w 205"/>
              <a:gd name="T17" fmla="*/ 101 h 139"/>
              <a:gd name="T18" fmla="*/ 205 w 205"/>
              <a:gd name="T19" fmla="*/ 91 h 139"/>
              <a:gd name="T20" fmla="*/ 205 w 205"/>
              <a:gd name="T21" fmla="*/ 10 h 139"/>
              <a:gd name="T22" fmla="*/ 195 w 205"/>
              <a:gd name="T2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5" h="139">
                <a:moveTo>
                  <a:pt x="195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7"/>
                  <a:pt x="5" y="101"/>
                  <a:pt x="10" y="101"/>
                </a:cubicBezTo>
                <a:cubicBezTo>
                  <a:pt x="90" y="101"/>
                  <a:pt x="90" y="101"/>
                  <a:pt x="90" y="10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15" y="101"/>
                  <a:pt x="115" y="101"/>
                  <a:pt x="115" y="101"/>
                </a:cubicBezTo>
                <a:cubicBezTo>
                  <a:pt x="195" y="101"/>
                  <a:pt x="195" y="101"/>
                  <a:pt x="195" y="101"/>
                </a:cubicBezTo>
                <a:cubicBezTo>
                  <a:pt x="201" y="101"/>
                  <a:pt x="205" y="97"/>
                  <a:pt x="205" y="91"/>
                </a:cubicBezTo>
                <a:cubicBezTo>
                  <a:pt x="205" y="10"/>
                  <a:pt x="205" y="10"/>
                  <a:pt x="205" y="10"/>
                </a:cubicBezTo>
                <a:cubicBezTo>
                  <a:pt x="205" y="5"/>
                  <a:pt x="201" y="0"/>
                  <a:pt x="195" y="0"/>
                </a:cubicBezTo>
                <a:close/>
              </a:path>
            </a:pathLst>
          </a:custGeom>
          <a:solidFill>
            <a:srgbClr val="64C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IoT</a:t>
            </a:r>
            <a:endParaRPr lang="zh-CN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Oval 8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ChangeArrowheads="1"/>
          </p:cNvSpPr>
          <p:nvPr/>
        </p:nvSpPr>
        <p:spPr bwMode="auto">
          <a:xfrm>
            <a:off x="1947427" y="3083191"/>
            <a:ext cx="1144996" cy="1155174"/>
          </a:xfrm>
          <a:prstGeom prst="ellipse">
            <a:avLst/>
          </a:prstGeom>
          <a:solidFill>
            <a:srgbClr val="64C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EditPoints="1"/>
          </p:cNvSpPr>
          <p:nvPr/>
        </p:nvSpPr>
        <p:spPr bwMode="auto">
          <a:xfrm>
            <a:off x="1850739" y="2986502"/>
            <a:ext cx="1338373" cy="1348551"/>
          </a:xfrm>
          <a:custGeom>
            <a:avLst/>
            <a:gdLst>
              <a:gd name="T0" fmla="*/ 111 w 222"/>
              <a:gd name="T1" fmla="*/ 16 h 223"/>
              <a:gd name="T2" fmla="*/ 206 w 222"/>
              <a:gd name="T3" fmla="*/ 112 h 223"/>
              <a:gd name="T4" fmla="*/ 111 w 222"/>
              <a:gd name="T5" fmla="*/ 207 h 223"/>
              <a:gd name="T6" fmla="*/ 16 w 222"/>
              <a:gd name="T7" fmla="*/ 112 h 223"/>
              <a:gd name="T8" fmla="*/ 111 w 222"/>
              <a:gd name="T9" fmla="*/ 16 h 223"/>
              <a:gd name="T10" fmla="*/ 111 w 222"/>
              <a:gd name="T11" fmla="*/ 0 h 223"/>
              <a:gd name="T12" fmla="*/ 0 w 222"/>
              <a:gd name="T13" fmla="*/ 112 h 223"/>
              <a:gd name="T14" fmla="*/ 111 w 222"/>
              <a:gd name="T15" fmla="*/ 223 h 223"/>
              <a:gd name="T16" fmla="*/ 222 w 222"/>
              <a:gd name="T17" fmla="*/ 112 h 223"/>
              <a:gd name="T18" fmla="*/ 111 w 222"/>
              <a:gd name="T1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2" h="223">
                <a:moveTo>
                  <a:pt x="111" y="16"/>
                </a:moveTo>
                <a:cubicBezTo>
                  <a:pt x="163" y="16"/>
                  <a:pt x="206" y="59"/>
                  <a:pt x="206" y="112"/>
                </a:cubicBezTo>
                <a:cubicBezTo>
                  <a:pt x="206" y="164"/>
                  <a:pt x="163" y="207"/>
                  <a:pt x="111" y="207"/>
                </a:cubicBezTo>
                <a:cubicBezTo>
                  <a:pt x="58" y="207"/>
                  <a:pt x="16" y="164"/>
                  <a:pt x="16" y="112"/>
                </a:cubicBezTo>
                <a:cubicBezTo>
                  <a:pt x="16" y="59"/>
                  <a:pt x="58" y="16"/>
                  <a:pt x="111" y="16"/>
                </a:cubicBezTo>
                <a:moveTo>
                  <a:pt x="111" y="0"/>
                </a:moveTo>
                <a:cubicBezTo>
                  <a:pt x="49" y="0"/>
                  <a:pt x="0" y="50"/>
                  <a:pt x="0" y="112"/>
                </a:cubicBezTo>
                <a:cubicBezTo>
                  <a:pt x="0" y="173"/>
                  <a:pt x="49" y="223"/>
                  <a:pt x="111" y="223"/>
                </a:cubicBezTo>
                <a:cubicBezTo>
                  <a:pt x="172" y="223"/>
                  <a:pt x="222" y="173"/>
                  <a:pt x="222" y="112"/>
                </a:cubicBezTo>
                <a:cubicBezTo>
                  <a:pt x="222" y="50"/>
                  <a:pt x="172" y="0"/>
                  <a:pt x="111" y="0"/>
                </a:cubicBezTo>
              </a:path>
            </a:pathLst>
          </a:custGeom>
          <a:solidFill>
            <a:srgbClr val="F9FA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EditPoints="1"/>
          </p:cNvSpPr>
          <p:nvPr/>
        </p:nvSpPr>
        <p:spPr bwMode="auto">
          <a:xfrm>
            <a:off x="2122993" y="3251123"/>
            <a:ext cx="969430" cy="987241"/>
          </a:xfrm>
          <a:custGeom>
            <a:avLst/>
            <a:gdLst>
              <a:gd name="T0" fmla="*/ 66 w 161"/>
              <a:gd name="T1" fmla="*/ 163 h 163"/>
              <a:gd name="T2" fmla="*/ 66 w 161"/>
              <a:gd name="T3" fmla="*/ 163 h 163"/>
              <a:gd name="T4" fmla="*/ 66 w 161"/>
              <a:gd name="T5" fmla="*/ 163 h 163"/>
              <a:gd name="T6" fmla="*/ 66 w 161"/>
              <a:gd name="T7" fmla="*/ 163 h 163"/>
              <a:gd name="T8" fmla="*/ 66 w 161"/>
              <a:gd name="T9" fmla="*/ 163 h 163"/>
              <a:gd name="T10" fmla="*/ 66 w 161"/>
              <a:gd name="T11" fmla="*/ 163 h 163"/>
              <a:gd name="T12" fmla="*/ 66 w 161"/>
              <a:gd name="T13" fmla="*/ 163 h 163"/>
              <a:gd name="T14" fmla="*/ 66 w 161"/>
              <a:gd name="T15" fmla="*/ 163 h 163"/>
              <a:gd name="T16" fmla="*/ 66 w 161"/>
              <a:gd name="T17" fmla="*/ 163 h 163"/>
              <a:gd name="T18" fmla="*/ 65 w 161"/>
              <a:gd name="T19" fmla="*/ 163 h 163"/>
              <a:gd name="T20" fmla="*/ 65 w 161"/>
              <a:gd name="T21" fmla="*/ 163 h 163"/>
              <a:gd name="T22" fmla="*/ 65 w 161"/>
              <a:gd name="T23" fmla="*/ 163 h 163"/>
              <a:gd name="T24" fmla="*/ 66 w 161"/>
              <a:gd name="T25" fmla="*/ 163 h 163"/>
              <a:gd name="T26" fmla="*/ 66 w 161"/>
              <a:gd name="T27" fmla="*/ 163 h 163"/>
              <a:gd name="T28" fmla="*/ 66 w 161"/>
              <a:gd name="T29" fmla="*/ 163 h 163"/>
              <a:gd name="T30" fmla="*/ 65 w 161"/>
              <a:gd name="T31" fmla="*/ 163 h 163"/>
              <a:gd name="T32" fmla="*/ 65 w 161"/>
              <a:gd name="T33" fmla="*/ 163 h 163"/>
              <a:gd name="T34" fmla="*/ 65 w 161"/>
              <a:gd name="T35" fmla="*/ 163 h 163"/>
              <a:gd name="T36" fmla="*/ 65 w 161"/>
              <a:gd name="T37" fmla="*/ 163 h 163"/>
              <a:gd name="T38" fmla="*/ 65 w 161"/>
              <a:gd name="T39" fmla="*/ 163 h 163"/>
              <a:gd name="T40" fmla="*/ 65 w 161"/>
              <a:gd name="T41" fmla="*/ 163 h 163"/>
              <a:gd name="T42" fmla="*/ 66 w 161"/>
              <a:gd name="T43" fmla="*/ 163 h 163"/>
              <a:gd name="T44" fmla="*/ 66 w 161"/>
              <a:gd name="T45" fmla="*/ 163 h 163"/>
              <a:gd name="T46" fmla="*/ 66 w 161"/>
              <a:gd name="T47" fmla="*/ 163 h 163"/>
              <a:gd name="T48" fmla="*/ 0 w 161"/>
              <a:gd name="T49" fmla="*/ 136 h 163"/>
              <a:gd name="T50" fmla="*/ 29 w 161"/>
              <a:gd name="T51" fmla="*/ 155 h 163"/>
              <a:gd name="T52" fmla="*/ 0 w 161"/>
              <a:gd name="T53" fmla="*/ 136 h 163"/>
              <a:gd name="T54" fmla="*/ 131 w 161"/>
              <a:gd name="T55" fmla="*/ 136 h 163"/>
              <a:gd name="T56" fmla="*/ 102 w 161"/>
              <a:gd name="T57" fmla="*/ 155 h 163"/>
              <a:gd name="T58" fmla="*/ 131 w 161"/>
              <a:gd name="T59" fmla="*/ 136 h 163"/>
              <a:gd name="T60" fmla="*/ 153 w 161"/>
              <a:gd name="T61" fmla="*/ 104 h 163"/>
              <a:gd name="T62" fmla="*/ 134 w 161"/>
              <a:gd name="T63" fmla="*/ 133 h 163"/>
              <a:gd name="T64" fmla="*/ 153 w 161"/>
              <a:gd name="T65" fmla="*/ 104 h 163"/>
              <a:gd name="T66" fmla="*/ 161 w 161"/>
              <a:gd name="T67" fmla="*/ 70 h 163"/>
              <a:gd name="T68" fmla="*/ 161 w 161"/>
              <a:gd name="T69" fmla="*/ 70 h 163"/>
              <a:gd name="T70" fmla="*/ 161 w 161"/>
              <a:gd name="T71" fmla="*/ 70 h 163"/>
              <a:gd name="T72" fmla="*/ 161 w 161"/>
              <a:gd name="T73" fmla="*/ 65 h 163"/>
              <a:gd name="T74" fmla="*/ 161 w 161"/>
              <a:gd name="T75" fmla="*/ 68 h 163"/>
              <a:gd name="T76" fmla="*/ 161 w 161"/>
              <a:gd name="T77" fmla="*/ 68 h 163"/>
              <a:gd name="T78" fmla="*/ 161 w 161"/>
              <a:gd name="T79" fmla="*/ 70 h 163"/>
              <a:gd name="T80" fmla="*/ 161 w 161"/>
              <a:gd name="T81" fmla="*/ 65 h 163"/>
              <a:gd name="T82" fmla="*/ 133 w 161"/>
              <a:gd name="T83" fmla="*/ 0 h 163"/>
              <a:gd name="T84" fmla="*/ 133 w 161"/>
              <a:gd name="T85" fmla="*/ 0 h 163"/>
              <a:gd name="T86" fmla="*/ 154 w 161"/>
              <a:gd name="T87" fmla="*/ 33 h 163"/>
              <a:gd name="T88" fmla="*/ 133 w 161"/>
              <a:gd name="T89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1" h="163"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5" y="163"/>
                </a:moveTo>
                <a:cubicBezTo>
                  <a:pt x="65" y="163"/>
                  <a:pt x="65" y="163"/>
                  <a:pt x="65" y="163"/>
                </a:cubicBezTo>
                <a:cubicBezTo>
                  <a:pt x="65" y="163"/>
                  <a:pt x="65" y="163"/>
                  <a:pt x="65" y="163"/>
                </a:cubicBezTo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5" y="163"/>
                </a:moveTo>
                <a:cubicBezTo>
                  <a:pt x="65" y="163"/>
                  <a:pt x="65" y="163"/>
                  <a:pt x="65" y="163"/>
                </a:cubicBezTo>
                <a:cubicBezTo>
                  <a:pt x="65" y="163"/>
                  <a:pt x="65" y="163"/>
                  <a:pt x="65" y="163"/>
                </a:cubicBezTo>
                <a:moveTo>
                  <a:pt x="65" y="163"/>
                </a:moveTo>
                <a:cubicBezTo>
                  <a:pt x="65" y="163"/>
                  <a:pt x="65" y="163"/>
                  <a:pt x="65" y="163"/>
                </a:cubicBezTo>
                <a:cubicBezTo>
                  <a:pt x="65" y="163"/>
                  <a:pt x="65" y="163"/>
                  <a:pt x="65" y="163"/>
                </a:cubicBezTo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0" y="136"/>
                </a:moveTo>
                <a:cubicBezTo>
                  <a:pt x="9" y="145"/>
                  <a:pt x="18" y="151"/>
                  <a:pt x="29" y="155"/>
                </a:cubicBezTo>
                <a:cubicBezTo>
                  <a:pt x="18" y="151"/>
                  <a:pt x="8" y="144"/>
                  <a:pt x="0" y="136"/>
                </a:cubicBezTo>
                <a:moveTo>
                  <a:pt x="131" y="136"/>
                </a:moveTo>
                <a:cubicBezTo>
                  <a:pt x="123" y="144"/>
                  <a:pt x="113" y="151"/>
                  <a:pt x="102" y="155"/>
                </a:cubicBezTo>
                <a:cubicBezTo>
                  <a:pt x="113" y="151"/>
                  <a:pt x="123" y="145"/>
                  <a:pt x="131" y="136"/>
                </a:cubicBezTo>
                <a:moveTo>
                  <a:pt x="153" y="104"/>
                </a:moveTo>
                <a:cubicBezTo>
                  <a:pt x="149" y="115"/>
                  <a:pt x="142" y="125"/>
                  <a:pt x="134" y="133"/>
                </a:cubicBezTo>
                <a:cubicBezTo>
                  <a:pt x="143" y="125"/>
                  <a:pt x="149" y="115"/>
                  <a:pt x="153" y="104"/>
                </a:cubicBezTo>
                <a:moveTo>
                  <a:pt x="161" y="70"/>
                </a:moveTo>
                <a:cubicBezTo>
                  <a:pt x="161" y="70"/>
                  <a:pt x="161" y="70"/>
                  <a:pt x="161" y="70"/>
                </a:cubicBezTo>
                <a:cubicBezTo>
                  <a:pt x="161" y="70"/>
                  <a:pt x="161" y="70"/>
                  <a:pt x="161" y="70"/>
                </a:cubicBezTo>
                <a:moveTo>
                  <a:pt x="161" y="65"/>
                </a:moveTo>
                <a:cubicBezTo>
                  <a:pt x="161" y="66"/>
                  <a:pt x="161" y="67"/>
                  <a:pt x="161" y="68"/>
                </a:cubicBezTo>
                <a:cubicBezTo>
                  <a:pt x="161" y="68"/>
                  <a:pt x="161" y="68"/>
                  <a:pt x="161" y="68"/>
                </a:cubicBezTo>
                <a:cubicBezTo>
                  <a:pt x="161" y="68"/>
                  <a:pt x="161" y="69"/>
                  <a:pt x="161" y="70"/>
                </a:cubicBezTo>
                <a:cubicBezTo>
                  <a:pt x="161" y="68"/>
                  <a:pt x="161" y="66"/>
                  <a:pt x="161" y="65"/>
                </a:cubicBezTo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42" y="9"/>
                  <a:pt x="149" y="20"/>
                  <a:pt x="154" y="33"/>
                </a:cubicBezTo>
                <a:cubicBezTo>
                  <a:pt x="149" y="21"/>
                  <a:pt x="142" y="10"/>
                  <a:pt x="133" y="0"/>
                </a:cubicBezTo>
              </a:path>
            </a:pathLst>
          </a:custGeom>
          <a:solidFill>
            <a:srgbClr val="EBE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/>
          </p:cNvSpPr>
          <p:nvPr/>
        </p:nvSpPr>
        <p:spPr bwMode="auto">
          <a:xfrm>
            <a:off x="4331563" y="2174827"/>
            <a:ext cx="1234051" cy="839664"/>
          </a:xfrm>
          <a:custGeom>
            <a:avLst/>
            <a:gdLst>
              <a:gd name="T0" fmla="*/ 195 w 205"/>
              <a:gd name="T1" fmla="*/ 0 h 139"/>
              <a:gd name="T2" fmla="*/ 11 w 205"/>
              <a:gd name="T3" fmla="*/ 0 h 139"/>
              <a:gd name="T4" fmla="*/ 0 w 205"/>
              <a:gd name="T5" fmla="*/ 10 h 139"/>
              <a:gd name="T6" fmla="*/ 0 w 205"/>
              <a:gd name="T7" fmla="*/ 91 h 139"/>
              <a:gd name="T8" fmla="*/ 11 w 205"/>
              <a:gd name="T9" fmla="*/ 101 h 139"/>
              <a:gd name="T10" fmla="*/ 91 w 205"/>
              <a:gd name="T11" fmla="*/ 101 h 139"/>
              <a:gd name="T12" fmla="*/ 103 w 205"/>
              <a:gd name="T13" fmla="*/ 139 h 139"/>
              <a:gd name="T14" fmla="*/ 115 w 205"/>
              <a:gd name="T15" fmla="*/ 101 h 139"/>
              <a:gd name="T16" fmla="*/ 195 w 205"/>
              <a:gd name="T17" fmla="*/ 101 h 139"/>
              <a:gd name="T18" fmla="*/ 205 w 205"/>
              <a:gd name="T19" fmla="*/ 91 h 139"/>
              <a:gd name="T20" fmla="*/ 205 w 205"/>
              <a:gd name="T21" fmla="*/ 10 h 139"/>
              <a:gd name="T22" fmla="*/ 195 w 205"/>
              <a:gd name="T2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5" h="139">
                <a:moveTo>
                  <a:pt x="195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7"/>
                  <a:pt x="5" y="101"/>
                  <a:pt x="11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15" y="101"/>
                  <a:pt x="115" y="101"/>
                  <a:pt x="115" y="101"/>
                </a:cubicBezTo>
                <a:cubicBezTo>
                  <a:pt x="195" y="101"/>
                  <a:pt x="195" y="101"/>
                  <a:pt x="195" y="101"/>
                </a:cubicBezTo>
                <a:cubicBezTo>
                  <a:pt x="201" y="101"/>
                  <a:pt x="205" y="97"/>
                  <a:pt x="205" y="91"/>
                </a:cubicBezTo>
                <a:cubicBezTo>
                  <a:pt x="205" y="10"/>
                  <a:pt x="205" y="10"/>
                  <a:pt x="205" y="10"/>
                </a:cubicBezTo>
                <a:cubicBezTo>
                  <a:pt x="205" y="5"/>
                  <a:pt x="201" y="0"/>
                  <a:pt x="195" y="0"/>
                </a:cubicBezTo>
                <a:close/>
              </a:path>
            </a:pathLst>
          </a:custGeom>
          <a:solidFill>
            <a:srgbClr val="3F78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SERVER</a:t>
            </a:r>
            <a:endParaRPr lang="zh-CN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Oval 21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ChangeArrowheads="1"/>
          </p:cNvSpPr>
          <p:nvPr/>
        </p:nvSpPr>
        <p:spPr bwMode="auto">
          <a:xfrm>
            <a:off x="4379907" y="3083191"/>
            <a:ext cx="1144996" cy="1155174"/>
          </a:xfrm>
          <a:prstGeom prst="ellipse">
            <a:avLst/>
          </a:prstGeom>
          <a:solidFill>
            <a:srgbClr val="3F78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2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EditPoints="1"/>
          </p:cNvSpPr>
          <p:nvPr/>
        </p:nvSpPr>
        <p:spPr bwMode="auto">
          <a:xfrm>
            <a:off x="4283219" y="2986502"/>
            <a:ext cx="1338373" cy="1348551"/>
          </a:xfrm>
          <a:custGeom>
            <a:avLst/>
            <a:gdLst>
              <a:gd name="T0" fmla="*/ 111 w 222"/>
              <a:gd name="T1" fmla="*/ 16 h 223"/>
              <a:gd name="T2" fmla="*/ 206 w 222"/>
              <a:gd name="T3" fmla="*/ 112 h 223"/>
              <a:gd name="T4" fmla="*/ 111 w 222"/>
              <a:gd name="T5" fmla="*/ 207 h 223"/>
              <a:gd name="T6" fmla="*/ 16 w 222"/>
              <a:gd name="T7" fmla="*/ 112 h 223"/>
              <a:gd name="T8" fmla="*/ 111 w 222"/>
              <a:gd name="T9" fmla="*/ 16 h 223"/>
              <a:gd name="T10" fmla="*/ 111 w 222"/>
              <a:gd name="T11" fmla="*/ 0 h 223"/>
              <a:gd name="T12" fmla="*/ 0 w 222"/>
              <a:gd name="T13" fmla="*/ 112 h 223"/>
              <a:gd name="T14" fmla="*/ 111 w 222"/>
              <a:gd name="T15" fmla="*/ 223 h 223"/>
              <a:gd name="T16" fmla="*/ 222 w 222"/>
              <a:gd name="T17" fmla="*/ 112 h 223"/>
              <a:gd name="T18" fmla="*/ 111 w 222"/>
              <a:gd name="T1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2" h="223">
                <a:moveTo>
                  <a:pt x="111" y="16"/>
                </a:moveTo>
                <a:cubicBezTo>
                  <a:pt x="164" y="16"/>
                  <a:pt x="206" y="59"/>
                  <a:pt x="206" y="112"/>
                </a:cubicBezTo>
                <a:cubicBezTo>
                  <a:pt x="206" y="164"/>
                  <a:pt x="164" y="207"/>
                  <a:pt x="111" y="207"/>
                </a:cubicBezTo>
                <a:cubicBezTo>
                  <a:pt x="58" y="207"/>
                  <a:pt x="16" y="164"/>
                  <a:pt x="16" y="112"/>
                </a:cubicBezTo>
                <a:cubicBezTo>
                  <a:pt x="16" y="59"/>
                  <a:pt x="58" y="16"/>
                  <a:pt x="111" y="16"/>
                </a:cubicBezTo>
                <a:moveTo>
                  <a:pt x="111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3"/>
                  <a:pt x="50" y="223"/>
                  <a:pt x="111" y="223"/>
                </a:cubicBezTo>
                <a:cubicBezTo>
                  <a:pt x="172" y="223"/>
                  <a:pt x="222" y="173"/>
                  <a:pt x="222" y="112"/>
                </a:cubicBezTo>
                <a:cubicBezTo>
                  <a:pt x="222" y="50"/>
                  <a:pt x="172" y="0"/>
                  <a:pt x="111" y="0"/>
                </a:cubicBezTo>
              </a:path>
            </a:pathLst>
          </a:custGeom>
          <a:solidFill>
            <a:srgbClr val="F9FA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8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EditPoints="1"/>
          </p:cNvSpPr>
          <p:nvPr/>
        </p:nvSpPr>
        <p:spPr bwMode="auto">
          <a:xfrm>
            <a:off x="4560562" y="3258757"/>
            <a:ext cx="964341" cy="979608"/>
          </a:xfrm>
          <a:custGeom>
            <a:avLst/>
            <a:gdLst>
              <a:gd name="T0" fmla="*/ 65 w 160"/>
              <a:gd name="T1" fmla="*/ 162 h 162"/>
              <a:gd name="T2" fmla="*/ 65 w 160"/>
              <a:gd name="T3" fmla="*/ 162 h 162"/>
              <a:gd name="T4" fmla="*/ 65 w 160"/>
              <a:gd name="T5" fmla="*/ 162 h 162"/>
              <a:gd name="T6" fmla="*/ 65 w 160"/>
              <a:gd name="T7" fmla="*/ 162 h 162"/>
              <a:gd name="T8" fmla="*/ 65 w 160"/>
              <a:gd name="T9" fmla="*/ 162 h 162"/>
              <a:gd name="T10" fmla="*/ 65 w 160"/>
              <a:gd name="T11" fmla="*/ 162 h 162"/>
              <a:gd name="T12" fmla="*/ 65 w 160"/>
              <a:gd name="T13" fmla="*/ 162 h 162"/>
              <a:gd name="T14" fmla="*/ 65 w 160"/>
              <a:gd name="T15" fmla="*/ 162 h 162"/>
              <a:gd name="T16" fmla="*/ 65 w 160"/>
              <a:gd name="T17" fmla="*/ 162 h 162"/>
              <a:gd name="T18" fmla="*/ 65 w 160"/>
              <a:gd name="T19" fmla="*/ 162 h 162"/>
              <a:gd name="T20" fmla="*/ 65 w 160"/>
              <a:gd name="T21" fmla="*/ 162 h 162"/>
              <a:gd name="T22" fmla="*/ 65 w 160"/>
              <a:gd name="T23" fmla="*/ 162 h 162"/>
              <a:gd name="T24" fmla="*/ 65 w 160"/>
              <a:gd name="T25" fmla="*/ 162 h 162"/>
              <a:gd name="T26" fmla="*/ 65 w 160"/>
              <a:gd name="T27" fmla="*/ 162 h 162"/>
              <a:gd name="T28" fmla="*/ 65 w 160"/>
              <a:gd name="T29" fmla="*/ 162 h 162"/>
              <a:gd name="T30" fmla="*/ 65 w 160"/>
              <a:gd name="T31" fmla="*/ 162 h 162"/>
              <a:gd name="T32" fmla="*/ 65 w 160"/>
              <a:gd name="T33" fmla="*/ 162 h 162"/>
              <a:gd name="T34" fmla="*/ 65 w 160"/>
              <a:gd name="T35" fmla="*/ 162 h 162"/>
              <a:gd name="T36" fmla="*/ 65 w 160"/>
              <a:gd name="T37" fmla="*/ 162 h 162"/>
              <a:gd name="T38" fmla="*/ 64 w 160"/>
              <a:gd name="T39" fmla="*/ 162 h 162"/>
              <a:gd name="T40" fmla="*/ 64 w 160"/>
              <a:gd name="T41" fmla="*/ 162 h 162"/>
              <a:gd name="T42" fmla="*/ 64 w 160"/>
              <a:gd name="T43" fmla="*/ 162 h 162"/>
              <a:gd name="T44" fmla="*/ 129 w 160"/>
              <a:gd name="T45" fmla="*/ 137 h 162"/>
              <a:gd name="T46" fmla="*/ 102 w 160"/>
              <a:gd name="T47" fmla="*/ 154 h 162"/>
              <a:gd name="T48" fmla="*/ 129 w 160"/>
              <a:gd name="T49" fmla="*/ 137 h 162"/>
              <a:gd name="T50" fmla="*/ 0 w 160"/>
              <a:gd name="T51" fmla="*/ 136 h 162"/>
              <a:gd name="T52" fmla="*/ 29 w 160"/>
              <a:gd name="T53" fmla="*/ 154 h 162"/>
              <a:gd name="T54" fmla="*/ 0 w 160"/>
              <a:gd name="T55" fmla="*/ 136 h 162"/>
              <a:gd name="T56" fmla="*/ 0 w 160"/>
              <a:gd name="T57" fmla="*/ 136 h 162"/>
              <a:gd name="T58" fmla="*/ 0 w 160"/>
              <a:gd name="T59" fmla="*/ 136 h 162"/>
              <a:gd name="T60" fmla="*/ 0 w 160"/>
              <a:gd name="T61" fmla="*/ 136 h 162"/>
              <a:gd name="T62" fmla="*/ 152 w 160"/>
              <a:gd name="T63" fmla="*/ 104 h 162"/>
              <a:gd name="T64" fmla="*/ 136 w 160"/>
              <a:gd name="T65" fmla="*/ 130 h 162"/>
              <a:gd name="T66" fmla="*/ 152 w 160"/>
              <a:gd name="T67" fmla="*/ 104 h 162"/>
              <a:gd name="T68" fmla="*/ 160 w 160"/>
              <a:gd name="T69" fmla="*/ 68 h 162"/>
              <a:gd name="T70" fmla="*/ 160 w 160"/>
              <a:gd name="T71" fmla="*/ 68 h 162"/>
              <a:gd name="T72" fmla="*/ 160 w 160"/>
              <a:gd name="T73" fmla="*/ 68 h 162"/>
              <a:gd name="T74" fmla="*/ 160 w 160"/>
              <a:gd name="T75" fmla="*/ 65 h 162"/>
              <a:gd name="T76" fmla="*/ 160 w 160"/>
              <a:gd name="T77" fmla="*/ 67 h 162"/>
              <a:gd name="T78" fmla="*/ 160 w 160"/>
              <a:gd name="T79" fmla="*/ 67 h 162"/>
              <a:gd name="T80" fmla="*/ 160 w 160"/>
              <a:gd name="T81" fmla="*/ 68 h 162"/>
              <a:gd name="T82" fmla="*/ 160 w 160"/>
              <a:gd name="T83" fmla="*/ 65 h 162"/>
              <a:gd name="T84" fmla="*/ 160 w 160"/>
              <a:gd name="T85" fmla="*/ 65 h 162"/>
              <a:gd name="T86" fmla="*/ 160 w 160"/>
              <a:gd name="T87" fmla="*/ 65 h 162"/>
              <a:gd name="T88" fmla="*/ 160 w 160"/>
              <a:gd name="T89" fmla="*/ 65 h 162"/>
              <a:gd name="T90" fmla="*/ 133 w 160"/>
              <a:gd name="T91" fmla="*/ 0 h 162"/>
              <a:gd name="T92" fmla="*/ 153 w 160"/>
              <a:gd name="T93" fmla="*/ 31 h 162"/>
              <a:gd name="T94" fmla="*/ 133 w 160"/>
              <a:gd name="T95" fmla="*/ 0 h 162"/>
              <a:gd name="T96" fmla="*/ 133 w 160"/>
              <a:gd name="T97" fmla="*/ 0 h 162"/>
              <a:gd name="T98" fmla="*/ 133 w 160"/>
              <a:gd name="T99" fmla="*/ 0 h 162"/>
              <a:gd name="T100" fmla="*/ 133 w 160"/>
              <a:gd name="T101" fmla="*/ 0 h 162"/>
              <a:gd name="T102" fmla="*/ 133 w 160"/>
              <a:gd name="T103" fmla="*/ 0 h 162"/>
              <a:gd name="T104" fmla="*/ 133 w 160"/>
              <a:gd name="T105" fmla="*/ 0 h 162"/>
              <a:gd name="T106" fmla="*/ 133 w 160"/>
              <a:gd name="T107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0" h="162">
                <a:moveTo>
                  <a:pt x="65" y="162"/>
                </a:move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5" y="162"/>
                  <a:pt x="65" y="162"/>
                </a:cubicBezTo>
                <a:moveTo>
                  <a:pt x="65" y="162"/>
                </a:move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5" y="162"/>
                  <a:pt x="65" y="162"/>
                </a:cubicBezTo>
                <a:moveTo>
                  <a:pt x="65" y="162"/>
                </a:move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5" y="162"/>
                  <a:pt x="65" y="162"/>
                </a:cubicBezTo>
                <a:moveTo>
                  <a:pt x="65" y="162"/>
                </a:move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5" y="162"/>
                  <a:pt x="65" y="162"/>
                </a:cubicBezTo>
                <a:moveTo>
                  <a:pt x="65" y="162"/>
                </a:move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5" y="162"/>
                  <a:pt x="65" y="162"/>
                </a:cubicBezTo>
                <a:moveTo>
                  <a:pt x="65" y="162"/>
                </a:move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5" y="162"/>
                  <a:pt x="65" y="162"/>
                </a:cubicBezTo>
                <a:moveTo>
                  <a:pt x="64" y="162"/>
                </a:moveTo>
                <a:cubicBezTo>
                  <a:pt x="64" y="162"/>
                  <a:pt x="64" y="162"/>
                  <a:pt x="64" y="162"/>
                </a:cubicBezTo>
                <a:cubicBezTo>
                  <a:pt x="64" y="162"/>
                  <a:pt x="64" y="162"/>
                  <a:pt x="64" y="162"/>
                </a:cubicBezTo>
                <a:moveTo>
                  <a:pt x="129" y="137"/>
                </a:moveTo>
                <a:cubicBezTo>
                  <a:pt x="121" y="144"/>
                  <a:pt x="112" y="150"/>
                  <a:pt x="102" y="154"/>
                </a:cubicBezTo>
                <a:cubicBezTo>
                  <a:pt x="112" y="150"/>
                  <a:pt x="121" y="144"/>
                  <a:pt x="129" y="137"/>
                </a:cubicBezTo>
                <a:moveTo>
                  <a:pt x="0" y="136"/>
                </a:moveTo>
                <a:cubicBezTo>
                  <a:pt x="9" y="144"/>
                  <a:pt x="18" y="150"/>
                  <a:pt x="29" y="154"/>
                </a:cubicBezTo>
                <a:cubicBezTo>
                  <a:pt x="18" y="150"/>
                  <a:pt x="8" y="144"/>
                  <a:pt x="0" y="136"/>
                </a:cubicBezTo>
                <a:moveTo>
                  <a:pt x="0" y="136"/>
                </a:moveTo>
                <a:cubicBezTo>
                  <a:pt x="0" y="136"/>
                  <a:pt x="0" y="136"/>
                  <a:pt x="0" y="136"/>
                </a:cubicBezTo>
                <a:cubicBezTo>
                  <a:pt x="0" y="136"/>
                  <a:pt x="0" y="136"/>
                  <a:pt x="0" y="136"/>
                </a:cubicBezTo>
                <a:moveTo>
                  <a:pt x="152" y="104"/>
                </a:moveTo>
                <a:cubicBezTo>
                  <a:pt x="148" y="114"/>
                  <a:pt x="143" y="123"/>
                  <a:pt x="136" y="130"/>
                </a:cubicBezTo>
                <a:cubicBezTo>
                  <a:pt x="143" y="122"/>
                  <a:pt x="148" y="113"/>
                  <a:pt x="152" y="104"/>
                </a:cubicBezTo>
                <a:moveTo>
                  <a:pt x="160" y="68"/>
                </a:moveTo>
                <a:cubicBezTo>
                  <a:pt x="160" y="68"/>
                  <a:pt x="160" y="68"/>
                  <a:pt x="160" y="68"/>
                </a:cubicBezTo>
                <a:cubicBezTo>
                  <a:pt x="160" y="68"/>
                  <a:pt x="160" y="68"/>
                  <a:pt x="160" y="68"/>
                </a:cubicBezTo>
                <a:moveTo>
                  <a:pt x="160" y="65"/>
                </a:moveTo>
                <a:cubicBezTo>
                  <a:pt x="160" y="66"/>
                  <a:pt x="160" y="66"/>
                  <a:pt x="160" y="67"/>
                </a:cubicBezTo>
                <a:cubicBezTo>
                  <a:pt x="160" y="67"/>
                  <a:pt x="160" y="67"/>
                  <a:pt x="160" y="67"/>
                </a:cubicBezTo>
                <a:cubicBezTo>
                  <a:pt x="160" y="67"/>
                  <a:pt x="160" y="67"/>
                  <a:pt x="160" y="68"/>
                </a:cubicBezTo>
                <a:cubicBezTo>
                  <a:pt x="160" y="67"/>
                  <a:pt x="160" y="66"/>
                  <a:pt x="160" y="65"/>
                </a:cubicBezTo>
                <a:moveTo>
                  <a:pt x="160" y="65"/>
                </a:moveTo>
                <a:cubicBezTo>
                  <a:pt x="160" y="65"/>
                  <a:pt x="160" y="65"/>
                  <a:pt x="160" y="65"/>
                </a:cubicBezTo>
                <a:cubicBezTo>
                  <a:pt x="160" y="65"/>
                  <a:pt x="160" y="65"/>
                  <a:pt x="160" y="65"/>
                </a:cubicBezTo>
                <a:moveTo>
                  <a:pt x="133" y="0"/>
                </a:moveTo>
                <a:cubicBezTo>
                  <a:pt x="142" y="9"/>
                  <a:pt x="148" y="19"/>
                  <a:pt x="153" y="31"/>
                </a:cubicBezTo>
                <a:cubicBezTo>
                  <a:pt x="149" y="20"/>
                  <a:pt x="142" y="9"/>
                  <a:pt x="133" y="0"/>
                </a:cubicBezTo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0"/>
                  <a:pt x="133" y="0"/>
                  <a:pt x="133" y="0"/>
                </a:cubicBezTo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0"/>
                  <a:pt x="133" y="0"/>
                  <a:pt x="133" y="0"/>
                </a:cubicBezTo>
              </a:path>
            </a:pathLst>
          </a:custGeom>
          <a:solidFill>
            <a:srgbClr val="EBE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3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/>
          </p:cNvSpPr>
          <p:nvPr/>
        </p:nvSpPr>
        <p:spPr bwMode="auto">
          <a:xfrm>
            <a:off x="6710609" y="2174827"/>
            <a:ext cx="1234051" cy="839664"/>
          </a:xfrm>
          <a:custGeom>
            <a:avLst/>
            <a:gdLst>
              <a:gd name="T0" fmla="*/ 195 w 205"/>
              <a:gd name="T1" fmla="*/ 0 h 139"/>
              <a:gd name="T2" fmla="*/ 10 w 205"/>
              <a:gd name="T3" fmla="*/ 0 h 139"/>
              <a:gd name="T4" fmla="*/ 0 w 205"/>
              <a:gd name="T5" fmla="*/ 10 h 139"/>
              <a:gd name="T6" fmla="*/ 0 w 205"/>
              <a:gd name="T7" fmla="*/ 91 h 139"/>
              <a:gd name="T8" fmla="*/ 10 w 205"/>
              <a:gd name="T9" fmla="*/ 101 h 139"/>
              <a:gd name="T10" fmla="*/ 90 w 205"/>
              <a:gd name="T11" fmla="*/ 101 h 139"/>
              <a:gd name="T12" fmla="*/ 103 w 205"/>
              <a:gd name="T13" fmla="*/ 139 h 139"/>
              <a:gd name="T14" fmla="*/ 115 w 205"/>
              <a:gd name="T15" fmla="*/ 101 h 139"/>
              <a:gd name="T16" fmla="*/ 195 w 205"/>
              <a:gd name="T17" fmla="*/ 101 h 139"/>
              <a:gd name="T18" fmla="*/ 205 w 205"/>
              <a:gd name="T19" fmla="*/ 91 h 139"/>
              <a:gd name="T20" fmla="*/ 205 w 205"/>
              <a:gd name="T21" fmla="*/ 10 h 139"/>
              <a:gd name="T22" fmla="*/ 195 w 205"/>
              <a:gd name="T2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5" h="139">
                <a:moveTo>
                  <a:pt x="195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7"/>
                  <a:pt x="5" y="101"/>
                  <a:pt x="10" y="101"/>
                </a:cubicBezTo>
                <a:cubicBezTo>
                  <a:pt x="90" y="101"/>
                  <a:pt x="90" y="101"/>
                  <a:pt x="90" y="10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15" y="101"/>
                  <a:pt x="115" y="101"/>
                  <a:pt x="115" y="101"/>
                </a:cubicBezTo>
                <a:cubicBezTo>
                  <a:pt x="195" y="101"/>
                  <a:pt x="195" y="101"/>
                  <a:pt x="195" y="101"/>
                </a:cubicBezTo>
                <a:cubicBezTo>
                  <a:pt x="201" y="101"/>
                  <a:pt x="205" y="97"/>
                  <a:pt x="205" y="91"/>
                </a:cubicBezTo>
                <a:cubicBezTo>
                  <a:pt x="205" y="10"/>
                  <a:pt x="205" y="10"/>
                  <a:pt x="205" y="10"/>
                </a:cubicBezTo>
                <a:cubicBezTo>
                  <a:pt x="205" y="5"/>
                  <a:pt x="201" y="0"/>
                  <a:pt x="195" y="0"/>
                </a:cubicBezTo>
                <a:close/>
              </a:path>
            </a:pathLst>
          </a:custGeom>
          <a:solidFill>
            <a:srgbClr val="64C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노약자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단말</a:t>
            </a:r>
            <a:endParaRPr lang="zh-CN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Oval 34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ChangeArrowheads="1"/>
          </p:cNvSpPr>
          <p:nvPr/>
        </p:nvSpPr>
        <p:spPr bwMode="auto">
          <a:xfrm>
            <a:off x="6758954" y="3083191"/>
            <a:ext cx="1142451" cy="1155174"/>
          </a:xfrm>
          <a:prstGeom prst="ellipse">
            <a:avLst/>
          </a:prstGeom>
          <a:solidFill>
            <a:srgbClr val="64C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3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EditPoints="1"/>
          </p:cNvSpPr>
          <p:nvPr/>
        </p:nvSpPr>
        <p:spPr bwMode="auto">
          <a:xfrm>
            <a:off x="6662265" y="2986502"/>
            <a:ext cx="1335828" cy="1348551"/>
          </a:xfrm>
          <a:custGeom>
            <a:avLst/>
            <a:gdLst>
              <a:gd name="T0" fmla="*/ 111 w 222"/>
              <a:gd name="T1" fmla="*/ 16 h 223"/>
              <a:gd name="T2" fmla="*/ 206 w 222"/>
              <a:gd name="T3" fmla="*/ 112 h 223"/>
              <a:gd name="T4" fmla="*/ 111 w 222"/>
              <a:gd name="T5" fmla="*/ 207 h 223"/>
              <a:gd name="T6" fmla="*/ 16 w 222"/>
              <a:gd name="T7" fmla="*/ 112 h 223"/>
              <a:gd name="T8" fmla="*/ 111 w 222"/>
              <a:gd name="T9" fmla="*/ 16 h 223"/>
              <a:gd name="T10" fmla="*/ 111 w 222"/>
              <a:gd name="T11" fmla="*/ 0 h 223"/>
              <a:gd name="T12" fmla="*/ 0 w 222"/>
              <a:gd name="T13" fmla="*/ 112 h 223"/>
              <a:gd name="T14" fmla="*/ 111 w 222"/>
              <a:gd name="T15" fmla="*/ 223 h 223"/>
              <a:gd name="T16" fmla="*/ 222 w 222"/>
              <a:gd name="T17" fmla="*/ 112 h 223"/>
              <a:gd name="T18" fmla="*/ 111 w 222"/>
              <a:gd name="T1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2" h="223">
                <a:moveTo>
                  <a:pt x="111" y="16"/>
                </a:moveTo>
                <a:cubicBezTo>
                  <a:pt x="163" y="16"/>
                  <a:pt x="206" y="59"/>
                  <a:pt x="206" y="112"/>
                </a:cubicBezTo>
                <a:cubicBezTo>
                  <a:pt x="206" y="164"/>
                  <a:pt x="163" y="207"/>
                  <a:pt x="111" y="207"/>
                </a:cubicBezTo>
                <a:cubicBezTo>
                  <a:pt x="58" y="207"/>
                  <a:pt x="16" y="164"/>
                  <a:pt x="16" y="112"/>
                </a:cubicBezTo>
                <a:cubicBezTo>
                  <a:pt x="16" y="59"/>
                  <a:pt x="58" y="16"/>
                  <a:pt x="111" y="16"/>
                </a:cubicBezTo>
                <a:moveTo>
                  <a:pt x="111" y="0"/>
                </a:moveTo>
                <a:cubicBezTo>
                  <a:pt x="49" y="0"/>
                  <a:pt x="0" y="50"/>
                  <a:pt x="0" y="112"/>
                </a:cubicBezTo>
                <a:cubicBezTo>
                  <a:pt x="0" y="173"/>
                  <a:pt x="49" y="223"/>
                  <a:pt x="111" y="223"/>
                </a:cubicBezTo>
                <a:cubicBezTo>
                  <a:pt x="172" y="223"/>
                  <a:pt x="222" y="173"/>
                  <a:pt x="222" y="112"/>
                </a:cubicBezTo>
                <a:cubicBezTo>
                  <a:pt x="222" y="50"/>
                  <a:pt x="172" y="0"/>
                  <a:pt x="111" y="0"/>
                </a:cubicBezTo>
              </a:path>
            </a:pathLst>
          </a:custGeom>
          <a:solidFill>
            <a:srgbClr val="F9FA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EditPoints="1"/>
          </p:cNvSpPr>
          <p:nvPr/>
        </p:nvSpPr>
        <p:spPr bwMode="auto">
          <a:xfrm>
            <a:off x="6931975" y="3251123"/>
            <a:ext cx="921085" cy="987241"/>
          </a:xfrm>
          <a:custGeom>
            <a:avLst/>
            <a:gdLst>
              <a:gd name="T0" fmla="*/ 66 w 153"/>
              <a:gd name="T1" fmla="*/ 163 h 163"/>
              <a:gd name="T2" fmla="*/ 66 w 153"/>
              <a:gd name="T3" fmla="*/ 163 h 163"/>
              <a:gd name="T4" fmla="*/ 66 w 153"/>
              <a:gd name="T5" fmla="*/ 163 h 163"/>
              <a:gd name="T6" fmla="*/ 65 w 153"/>
              <a:gd name="T7" fmla="*/ 163 h 163"/>
              <a:gd name="T8" fmla="*/ 66 w 153"/>
              <a:gd name="T9" fmla="*/ 163 h 163"/>
              <a:gd name="T10" fmla="*/ 66 w 153"/>
              <a:gd name="T11" fmla="*/ 163 h 163"/>
              <a:gd name="T12" fmla="*/ 65 w 153"/>
              <a:gd name="T13" fmla="*/ 163 h 163"/>
              <a:gd name="T14" fmla="*/ 66 w 153"/>
              <a:gd name="T15" fmla="*/ 163 h 163"/>
              <a:gd name="T16" fmla="*/ 66 w 153"/>
              <a:gd name="T17" fmla="*/ 163 h 163"/>
              <a:gd name="T18" fmla="*/ 66 w 153"/>
              <a:gd name="T19" fmla="*/ 163 h 163"/>
              <a:gd name="T20" fmla="*/ 65 w 153"/>
              <a:gd name="T21" fmla="*/ 163 h 163"/>
              <a:gd name="T22" fmla="*/ 65 w 153"/>
              <a:gd name="T23" fmla="*/ 163 h 163"/>
              <a:gd name="T24" fmla="*/ 65 w 153"/>
              <a:gd name="T25" fmla="*/ 163 h 163"/>
              <a:gd name="T26" fmla="*/ 66 w 153"/>
              <a:gd name="T27" fmla="*/ 163 h 163"/>
              <a:gd name="T28" fmla="*/ 66 w 153"/>
              <a:gd name="T29" fmla="*/ 163 h 163"/>
              <a:gd name="T30" fmla="*/ 66 w 153"/>
              <a:gd name="T31" fmla="*/ 163 h 163"/>
              <a:gd name="T32" fmla="*/ 65 w 153"/>
              <a:gd name="T33" fmla="*/ 163 h 163"/>
              <a:gd name="T34" fmla="*/ 65 w 153"/>
              <a:gd name="T35" fmla="*/ 163 h 163"/>
              <a:gd name="T36" fmla="*/ 65 w 153"/>
              <a:gd name="T37" fmla="*/ 163 h 163"/>
              <a:gd name="T38" fmla="*/ 65 w 153"/>
              <a:gd name="T39" fmla="*/ 163 h 163"/>
              <a:gd name="T40" fmla="*/ 65 w 153"/>
              <a:gd name="T41" fmla="*/ 163 h 163"/>
              <a:gd name="T42" fmla="*/ 65 w 153"/>
              <a:gd name="T43" fmla="*/ 163 h 163"/>
              <a:gd name="T44" fmla="*/ 130 w 153"/>
              <a:gd name="T45" fmla="*/ 137 h 163"/>
              <a:gd name="T46" fmla="*/ 102 w 153"/>
              <a:gd name="T47" fmla="*/ 155 h 163"/>
              <a:gd name="T48" fmla="*/ 130 w 153"/>
              <a:gd name="T49" fmla="*/ 137 h 163"/>
              <a:gd name="T50" fmla="*/ 130 w 153"/>
              <a:gd name="T51" fmla="*/ 137 h 163"/>
              <a:gd name="T52" fmla="*/ 130 w 153"/>
              <a:gd name="T53" fmla="*/ 137 h 163"/>
              <a:gd name="T54" fmla="*/ 130 w 153"/>
              <a:gd name="T55" fmla="*/ 137 h 163"/>
              <a:gd name="T56" fmla="*/ 0 w 153"/>
              <a:gd name="T57" fmla="*/ 136 h 163"/>
              <a:gd name="T58" fmla="*/ 29 w 153"/>
              <a:gd name="T59" fmla="*/ 155 h 163"/>
              <a:gd name="T60" fmla="*/ 0 w 153"/>
              <a:gd name="T61" fmla="*/ 136 h 163"/>
              <a:gd name="T62" fmla="*/ 0 w 153"/>
              <a:gd name="T63" fmla="*/ 136 h 163"/>
              <a:gd name="T64" fmla="*/ 0 w 153"/>
              <a:gd name="T65" fmla="*/ 136 h 163"/>
              <a:gd name="T66" fmla="*/ 0 w 153"/>
              <a:gd name="T67" fmla="*/ 136 h 163"/>
              <a:gd name="T68" fmla="*/ 153 w 153"/>
              <a:gd name="T69" fmla="*/ 106 h 163"/>
              <a:gd name="T70" fmla="*/ 136 w 153"/>
              <a:gd name="T71" fmla="*/ 132 h 163"/>
              <a:gd name="T72" fmla="*/ 153 w 153"/>
              <a:gd name="T73" fmla="*/ 106 h 163"/>
              <a:gd name="T74" fmla="*/ 133 w 153"/>
              <a:gd name="T75" fmla="*/ 0 h 163"/>
              <a:gd name="T76" fmla="*/ 133 w 153"/>
              <a:gd name="T77" fmla="*/ 0 h 163"/>
              <a:gd name="T78" fmla="*/ 153 w 153"/>
              <a:gd name="T79" fmla="*/ 31 h 163"/>
              <a:gd name="T80" fmla="*/ 133 w 153"/>
              <a:gd name="T81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3" h="163"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5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5" y="163"/>
                </a:cubicBezTo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5" y="163"/>
                </a:moveTo>
                <a:cubicBezTo>
                  <a:pt x="65" y="163"/>
                  <a:pt x="65" y="163"/>
                  <a:pt x="65" y="163"/>
                </a:cubicBezTo>
                <a:cubicBezTo>
                  <a:pt x="65" y="163"/>
                  <a:pt x="65" y="163"/>
                  <a:pt x="65" y="163"/>
                </a:cubicBezTo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5" y="163"/>
                </a:moveTo>
                <a:cubicBezTo>
                  <a:pt x="65" y="163"/>
                  <a:pt x="65" y="163"/>
                  <a:pt x="65" y="163"/>
                </a:cubicBezTo>
                <a:cubicBezTo>
                  <a:pt x="65" y="163"/>
                  <a:pt x="65" y="163"/>
                  <a:pt x="65" y="163"/>
                </a:cubicBezTo>
                <a:moveTo>
                  <a:pt x="65" y="163"/>
                </a:moveTo>
                <a:cubicBezTo>
                  <a:pt x="65" y="163"/>
                  <a:pt x="65" y="163"/>
                  <a:pt x="65" y="163"/>
                </a:cubicBezTo>
                <a:cubicBezTo>
                  <a:pt x="65" y="163"/>
                  <a:pt x="65" y="163"/>
                  <a:pt x="65" y="163"/>
                </a:cubicBezTo>
                <a:moveTo>
                  <a:pt x="130" y="137"/>
                </a:moveTo>
                <a:cubicBezTo>
                  <a:pt x="122" y="145"/>
                  <a:pt x="113" y="151"/>
                  <a:pt x="102" y="155"/>
                </a:cubicBezTo>
                <a:cubicBezTo>
                  <a:pt x="112" y="151"/>
                  <a:pt x="122" y="145"/>
                  <a:pt x="130" y="137"/>
                </a:cubicBezTo>
                <a:moveTo>
                  <a:pt x="130" y="137"/>
                </a:moveTo>
                <a:cubicBezTo>
                  <a:pt x="130" y="137"/>
                  <a:pt x="130" y="137"/>
                  <a:pt x="130" y="137"/>
                </a:cubicBezTo>
                <a:cubicBezTo>
                  <a:pt x="130" y="137"/>
                  <a:pt x="130" y="137"/>
                  <a:pt x="130" y="137"/>
                </a:cubicBezTo>
                <a:moveTo>
                  <a:pt x="0" y="136"/>
                </a:moveTo>
                <a:cubicBezTo>
                  <a:pt x="8" y="145"/>
                  <a:pt x="18" y="151"/>
                  <a:pt x="29" y="155"/>
                </a:cubicBezTo>
                <a:cubicBezTo>
                  <a:pt x="18" y="151"/>
                  <a:pt x="8" y="144"/>
                  <a:pt x="0" y="136"/>
                </a:cubicBezTo>
                <a:moveTo>
                  <a:pt x="0" y="136"/>
                </a:moveTo>
                <a:cubicBezTo>
                  <a:pt x="0" y="136"/>
                  <a:pt x="0" y="136"/>
                  <a:pt x="0" y="136"/>
                </a:cubicBezTo>
                <a:cubicBezTo>
                  <a:pt x="0" y="136"/>
                  <a:pt x="0" y="136"/>
                  <a:pt x="0" y="136"/>
                </a:cubicBezTo>
                <a:moveTo>
                  <a:pt x="153" y="106"/>
                </a:moveTo>
                <a:cubicBezTo>
                  <a:pt x="148" y="116"/>
                  <a:pt x="143" y="124"/>
                  <a:pt x="136" y="132"/>
                </a:cubicBezTo>
                <a:cubicBezTo>
                  <a:pt x="143" y="124"/>
                  <a:pt x="149" y="115"/>
                  <a:pt x="153" y="106"/>
                </a:cubicBezTo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42" y="9"/>
                  <a:pt x="149" y="19"/>
                  <a:pt x="153" y="31"/>
                </a:cubicBezTo>
                <a:cubicBezTo>
                  <a:pt x="149" y="20"/>
                  <a:pt x="142" y="9"/>
                  <a:pt x="133" y="0"/>
                </a:cubicBezTo>
              </a:path>
            </a:pathLst>
          </a:custGeom>
          <a:solidFill>
            <a:srgbClr val="EBE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4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/>
          </p:cNvSpPr>
          <p:nvPr/>
        </p:nvSpPr>
        <p:spPr bwMode="auto">
          <a:xfrm>
            <a:off x="9143089" y="2174827"/>
            <a:ext cx="1234051" cy="839664"/>
          </a:xfrm>
          <a:custGeom>
            <a:avLst/>
            <a:gdLst>
              <a:gd name="T0" fmla="*/ 195 w 205"/>
              <a:gd name="T1" fmla="*/ 0 h 139"/>
              <a:gd name="T2" fmla="*/ 11 w 205"/>
              <a:gd name="T3" fmla="*/ 0 h 139"/>
              <a:gd name="T4" fmla="*/ 0 w 205"/>
              <a:gd name="T5" fmla="*/ 10 h 139"/>
              <a:gd name="T6" fmla="*/ 0 w 205"/>
              <a:gd name="T7" fmla="*/ 91 h 139"/>
              <a:gd name="T8" fmla="*/ 11 w 205"/>
              <a:gd name="T9" fmla="*/ 101 h 139"/>
              <a:gd name="T10" fmla="*/ 91 w 205"/>
              <a:gd name="T11" fmla="*/ 101 h 139"/>
              <a:gd name="T12" fmla="*/ 103 w 205"/>
              <a:gd name="T13" fmla="*/ 139 h 139"/>
              <a:gd name="T14" fmla="*/ 115 w 205"/>
              <a:gd name="T15" fmla="*/ 101 h 139"/>
              <a:gd name="T16" fmla="*/ 195 w 205"/>
              <a:gd name="T17" fmla="*/ 101 h 139"/>
              <a:gd name="T18" fmla="*/ 205 w 205"/>
              <a:gd name="T19" fmla="*/ 91 h 139"/>
              <a:gd name="T20" fmla="*/ 205 w 205"/>
              <a:gd name="T21" fmla="*/ 10 h 139"/>
              <a:gd name="T22" fmla="*/ 195 w 205"/>
              <a:gd name="T2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5" h="139">
                <a:moveTo>
                  <a:pt x="195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7"/>
                  <a:pt x="5" y="101"/>
                  <a:pt x="11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15" y="101"/>
                  <a:pt x="115" y="101"/>
                  <a:pt x="115" y="101"/>
                </a:cubicBezTo>
                <a:cubicBezTo>
                  <a:pt x="195" y="101"/>
                  <a:pt x="195" y="101"/>
                  <a:pt x="195" y="101"/>
                </a:cubicBezTo>
                <a:cubicBezTo>
                  <a:pt x="201" y="101"/>
                  <a:pt x="205" y="97"/>
                  <a:pt x="205" y="91"/>
                </a:cubicBezTo>
                <a:cubicBezTo>
                  <a:pt x="205" y="10"/>
                  <a:pt x="205" y="10"/>
                  <a:pt x="205" y="10"/>
                </a:cubicBezTo>
                <a:cubicBezTo>
                  <a:pt x="205" y="5"/>
                  <a:pt x="201" y="0"/>
                  <a:pt x="195" y="0"/>
                </a:cubicBezTo>
                <a:close/>
              </a:path>
            </a:pathLst>
          </a:custGeom>
          <a:solidFill>
            <a:srgbClr val="3F78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보호자</a:t>
            </a:r>
            <a:endParaRPr lang="en-US" altLang="ko-KR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단말</a:t>
            </a:r>
            <a:endParaRPr lang="zh-CN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Oval 45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ChangeArrowheads="1"/>
          </p:cNvSpPr>
          <p:nvPr/>
        </p:nvSpPr>
        <p:spPr bwMode="auto">
          <a:xfrm>
            <a:off x="9191434" y="3083191"/>
            <a:ext cx="1142451" cy="1155174"/>
          </a:xfrm>
          <a:prstGeom prst="ellipse">
            <a:avLst/>
          </a:prstGeom>
          <a:solidFill>
            <a:srgbClr val="3F78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1" name="Freeform 46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EditPoints="1"/>
          </p:cNvSpPr>
          <p:nvPr/>
        </p:nvSpPr>
        <p:spPr bwMode="auto">
          <a:xfrm>
            <a:off x="9094745" y="2986502"/>
            <a:ext cx="1335828" cy="1348551"/>
          </a:xfrm>
          <a:custGeom>
            <a:avLst/>
            <a:gdLst>
              <a:gd name="T0" fmla="*/ 111 w 222"/>
              <a:gd name="T1" fmla="*/ 16 h 223"/>
              <a:gd name="T2" fmla="*/ 206 w 222"/>
              <a:gd name="T3" fmla="*/ 112 h 223"/>
              <a:gd name="T4" fmla="*/ 111 w 222"/>
              <a:gd name="T5" fmla="*/ 207 h 223"/>
              <a:gd name="T6" fmla="*/ 16 w 222"/>
              <a:gd name="T7" fmla="*/ 112 h 223"/>
              <a:gd name="T8" fmla="*/ 111 w 222"/>
              <a:gd name="T9" fmla="*/ 16 h 223"/>
              <a:gd name="T10" fmla="*/ 111 w 222"/>
              <a:gd name="T11" fmla="*/ 0 h 223"/>
              <a:gd name="T12" fmla="*/ 0 w 222"/>
              <a:gd name="T13" fmla="*/ 112 h 223"/>
              <a:gd name="T14" fmla="*/ 111 w 222"/>
              <a:gd name="T15" fmla="*/ 223 h 223"/>
              <a:gd name="T16" fmla="*/ 222 w 222"/>
              <a:gd name="T17" fmla="*/ 112 h 223"/>
              <a:gd name="T18" fmla="*/ 111 w 222"/>
              <a:gd name="T19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2" h="223">
                <a:moveTo>
                  <a:pt x="111" y="16"/>
                </a:moveTo>
                <a:cubicBezTo>
                  <a:pt x="163" y="16"/>
                  <a:pt x="206" y="59"/>
                  <a:pt x="206" y="112"/>
                </a:cubicBezTo>
                <a:cubicBezTo>
                  <a:pt x="206" y="164"/>
                  <a:pt x="163" y="207"/>
                  <a:pt x="111" y="207"/>
                </a:cubicBezTo>
                <a:cubicBezTo>
                  <a:pt x="58" y="207"/>
                  <a:pt x="16" y="164"/>
                  <a:pt x="16" y="112"/>
                </a:cubicBezTo>
                <a:cubicBezTo>
                  <a:pt x="16" y="59"/>
                  <a:pt x="58" y="16"/>
                  <a:pt x="111" y="16"/>
                </a:cubicBezTo>
                <a:moveTo>
                  <a:pt x="111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3"/>
                  <a:pt x="50" y="223"/>
                  <a:pt x="111" y="223"/>
                </a:cubicBezTo>
                <a:cubicBezTo>
                  <a:pt x="172" y="223"/>
                  <a:pt x="222" y="173"/>
                  <a:pt x="222" y="112"/>
                </a:cubicBezTo>
                <a:cubicBezTo>
                  <a:pt x="222" y="50"/>
                  <a:pt x="172" y="0"/>
                  <a:pt x="111" y="0"/>
                </a:cubicBezTo>
              </a:path>
            </a:pathLst>
          </a:custGeom>
          <a:solidFill>
            <a:srgbClr val="F9FA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52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SpPr>
            <a:spLocks noEditPoints="1"/>
          </p:cNvSpPr>
          <p:nvPr/>
        </p:nvSpPr>
        <p:spPr bwMode="auto">
          <a:xfrm>
            <a:off x="9364455" y="3251123"/>
            <a:ext cx="928719" cy="987241"/>
          </a:xfrm>
          <a:custGeom>
            <a:avLst/>
            <a:gdLst>
              <a:gd name="T0" fmla="*/ 66 w 154"/>
              <a:gd name="T1" fmla="*/ 163 h 163"/>
              <a:gd name="T2" fmla="*/ 66 w 154"/>
              <a:gd name="T3" fmla="*/ 163 h 163"/>
              <a:gd name="T4" fmla="*/ 66 w 154"/>
              <a:gd name="T5" fmla="*/ 163 h 163"/>
              <a:gd name="T6" fmla="*/ 66 w 154"/>
              <a:gd name="T7" fmla="*/ 163 h 163"/>
              <a:gd name="T8" fmla="*/ 66 w 154"/>
              <a:gd name="T9" fmla="*/ 163 h 163"/>
              <a:gd name="T10" fmla="*/ 66 w 154"/>
              <a:gd name="T11" fmla="*/ 163 h 163"/>
              <a:gd name="T12" fmla="*/ 66 w 154"/>
              <a:gd name="T13" fmla="*/ 163 h 163"/>
              <a:gd name="T14" fmla="*/ 66 w 154"/>
              <a:gd name="T15" fmla="*/ 163 h 163"/>
              <a:gd name="T16" fmla="*/ 66 w 154"/>
              <a:gd name="T17" fmla="*/ 163 h 163"/>
              <a:gd name="T18" fmla="*/ 66 w 154"/>
              <a:gd name="T19" fmla="*/ 163 h 163"/>
              <a:gd name="T20" fmla="*/ 66 w 154"/>
              <a:gd name="T21" fmla="*/ 163 h 163"/>
              <a:gd name="T22" fmla="*/ 66 w 154"/>
              <a:gd name="T23" fmla="*/ 163 h 163"/>
              <a:gd name="T24" fmla="*/ 66 w 154"/>
              <a:gd name="T25" fmla="*/ 163 h 163"/>
              <a:gd name="T26" fmla="*/ 66 w 154"/>
              <a:gd name="T27" fmla="*/ 163 h 163"/>
              <a:gd name="T28" fmla="*/ 66 w 154"/>
              <a:gd name="T29" fmla="*/ 163 h 163"/>
              <a:gd name="T30" fmla="*/ 66 w 154"/>
              <a:gd name="T31" fmla="*/ 163 h 163"/>
              <a:gd name="T32" fmla="*/ 66 w 154"/>
              <a:gd name="T33" fmla="*/ 163 h 163"/>
              <a:gd name="T34" fmla="*/ 66 w 154"/>
              <a:gd name="T35" fmla="*/ 163 h 163"/>
              <a:gd name="T36" fmla="*/ 65 w 154"/>
              <a:gd name="T37" fmla="*/ 163 h 163"/>
              <a:gd name="T38" fmla="*/ 65 w 154"/>
              <a:gd name="T39" fmla="*/ 163 h 163"/>
              <a:gd name="T40" fmla="*/ 65 w 154"/>
              <a:gd name="T41" fmla="*/ 163 h 163"/>
              <a:gd name="T42" fmla="*/ 67 w 154"/>
              <a:gd name="T43" fmla="*/ 163 h 163"/>
              <a:gd name="T44" fmla="*/ 67 w 154"/>
              <a:gd name="T45" fmla="*/ 163 h 163"/>
              <a:gd name="T46" fmla="*/ 67 w 154"/>
              <a:gd name="T47" fmla="*/ 163 h 163"/>
              <a:gd name="T48" fmla="*/ 130 w 154"/>
              <a:gd name="T49" fmla="*/ 138 h 163"/>
              <a:gd name="T50" fmla="*/ 103 w 154"/>
              <a:gd name="T51" fmla="*/ 155 h 163"/>
              <a:gd name="T52" fmla="*/ 130 w 154"/>
              <a:gd name="T53" fmla="*/ 138 h 163"/>
              <a:gd name="T54" fmla="*/ 0 w 154"/>
              <a:gd name="T55" fmla="*/ 136 h 163"/>
              <a:gd name="T56" fmla="*/ 29 w 154"/>
              <a:gd name="T57" fmla="*/ 155 h 163"/>
              <a:gd name="T58" fmla="*/ 0 w 154"/>
              <a:gd name="T59" fmla="*/ 136 h 163"/>
              <a:gd name="T60" fmla="*/ 153 w 154"/>
              <a:gd name="T61" fmla="*/ 106 h 163"/>
              <a:gd name="T62" fmla="*/ 136 w 154"/>
              <a:gd name="T63" fmla="*/ 132 h 163"/>
              <a:gd name="T64" fmla="*/ 153 w 154"/>
              <a:gd name="T65" fmla="*/ 106 h 163"/>
              <a:gd name="T66" fmla="*/ 154 w 154"/>
              <a:gd name="T67" fmla="*/ 31 h 163"/>
              <a:gd name="T68" fmla="*/ 154 w 154"/>
              <a:gd name="T69" fmla="*/ 31 h 163"/>
              <a:gd name="T70" fmla="*/ 154 w 154"/>
              <a:gd name="T71" fmla="*/ 31 h 163"/>
              <a:gd name="T72" fmla="*/ 133 w 154"/>
              <a:gd name="T73" fmla="*/ 0 h 163"/>
              <a:gd name="T74" fmla="*/ 133 w 154"/>
              <a:gd name="T75" fmla="*/ 0 h 163"/>
              <a:gd name="T76" fmla="*/ 154 w 154"/>
              <a:gd name="T77" fmla="*/ 31 h 163"/>
              <a:gd name="T78" fmla="*/ 133 w 154"/>
              <a:gd name="T79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4" h="163"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6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66" y="163"/>
                  <a:pt x="66" y="163"/>
                </a:cubicBezTo>
                <a:moveTo>
                  <a:pt x="65" y="163"/>
                </a:moveTo>
                <a:cubicBezTo>
                  <a:pt x="65" y="163"/>
                  <a:pt x="65" y="163"/>
                  <a:pt x="65" y="163"/>
                </a:cubicBezTo>
                <a:cubicBezTo>
                  <a:pt x="65" y="163"/>
                  <a:pt x="65" y="163"/>
                  <a:pt x="65" y="163"/>
                </a:cubicBezTo>
                <a:moveTo>
                  <a:pt x="67" y="163"/>
                </a:moveTo>
                <a:cubicBezTo>
                  <a:pt x="67" y="163"/>
                  <a:pt x="67" y="163"/>
                  <a:pt x="67" y="163"/>
                </a:cubicBezTo>
                <a:cubicBezTo>
                  <a:pt x="67" y="163"/>
                  <a:pt x="67" y="163"/>
                  <a:pt x="67" y="163"/>
                </a:cubicBezTo>
                <a:moveTo>
                  <a:pt x="130" y="138"/>
                </a:moveTo>
                <a:cubicBezTo>
                  <a:pt x="122" y="145"/>
                  <a:pt x="113" y="151"/>
                  <a:pt x="103" y="155"/>
                </a:cubicBezTo>
                <a:cubicBezTo>
                  <a:pt x="113" y="151"/>
                  <a:pt x="122" y="145"/>
                  <a:pt x="130" y="138"/>
                </a:cubicBezTo>
                <a:moveTo>
                  <a:pt x="0" y="136"/>
                </a:moveTo>
                <a:cubicBezTo>
                  <a:pt x="9" y="145"/>
                  <a:pt x="19" y="151"/>
                  <a:pt x="29" y="155"/>
                </a:cubicBezTo>
                <a:cubicBezTo>
                  <a:pt x="18" y="151"/>
                  <a:pt x="9" y="144"/>
                  <a:pt x="0" y="136"/>
                </a:cubicBezTo>
                <a:moveTo>
                  <a:pt x="153" y="106"/>
                </a:moveTo>
                <a:cubicBezTo>
                  <a:pt x="149" y="116"/>
                  <a:pt x="143" y="124"/>
                  <a:pt x="136" y="132"/>
                </a:cubicBezTo>
                <a:cubicBezTo>
                  <a:pt x="143" y="124"/>
                  <a:pt x="149" y="115"/>
                  <a:pt x="153" y="106"/>
                </a:cubicBezTo>
                <a:moveTo>
                  <a:pt x="154" y="31"/>
                </a:moveTo>
                <a:cubicBezTo>
                  <a:pt x="154" y="31"/>
                  <a:pt x="154" y="31"/>
                  <a:pt x="154" y="31"/>
                </a:cubicBezTo>
                <a:cubicBezTo>
                  <a:pt x="154" y="31"/>
                  <a:pt x="154" y="31"/>
                  <a:pt x="154" y="31"/>
                </a:cubicBezTo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42" y="9"/>
                  <a:pt x="149" y="19"/>
                  <a:pt x="154" y="31"/>
                </a:cubicBezTo>
                <a:cubicBezTo>
                  <a:pt x="149" y="20"/>
                  <a:pt x="142" y="9"/>
                  <a:pt x="133" y="0"/>
                </a:cubicBezTo>
              </a:path>
            </a:pathLst>
          </a:custGeom>
          <a:solidFill>
            <a:srgbClr val="EBE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2" name="组合 61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1520426" y="4614940"/>
            <a:ext cx="1826529" cy="960866"/>
            <a:chOff x="8259996" y="1955438"/>
            <a:chExt cx="2059958" cy="960866"/>
          </a:xfrm>
        </p:grpSpPr>
        <p:sp>
          <p:nvSpPr>
            <p:cNvPr id="63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8744814" y="1955438"/>
              <a:ext cx="1000112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IoT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센서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Poppins SemiBold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8259996" y="2316140"/>
              <a:ext cx="2059958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수위 센서를 통해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침수 정도를 파악하여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서버로 전달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</p:txBody>
        </p:sp>
      </p:grpSp>
      <p:grpSp>
        <p:nvGrpSpPr>
          <p:cNvPr id="65" name="组合 64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8960678" y="4665811"/>
            <a:ext cx="1826529" cy="791589"/>
            <a:chOff x="8259996" y="1955438"/>
            <a:chExt cx="2059958" cy="791589"/>
          </a:xfrm>
        </p:grpSpPr>
        <p:sp>
          <p:nvSpPr>
            <p:cNvPr id="66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8612767" y="1955438"/>
              <a:ext cx="1287562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보호자 단말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Poppins SemiBold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8259996" y="2316140"/>
              <a:ext cx="205995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노약자의 위험 상황을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가족들에게 알림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</p:txBody>
        </p:sp>
      </p:grpSp>
      <p:grpSp>
        <p:nvGrpSpPr>
          <p:cNvPr id="68" name="组合 67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6562843" y="4666804"/>
            <a:ext cx="1826529" cy="791589"/>
            <a:chOff x="8259996" y="1955438"/>
            <a:chExt cx="2059958" cy="791589"/>
          </a:xfrm>
        </p:grpSpPr>
        <p:sp>
          <p:nvSpPr>
            <p:cNvPr id="69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8614020" y="1955438"/>
              <a:ext cx="1287562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노약자 단말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Poppins SemiBold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8259996" y="2316140"/>
              <a:ext cx="205995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재난 정도에 따라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위험도를 알림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</p:txBody>
        </p:sp>
      </p:grpSp>
      <p:grpSp>
        <p:nvGrpSpPr>
          <p:cNvPr id="71" name="组合 7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/>
          <p:cNvGrpSpPr/>
          <p:nvPr/>
        </p:nvGrpSpPr>
        <p:grpSpPr>
          <a:xfrm>
            <a:off x="4035322" y="4676262"/>
            <a:ext cx="1826529" cy="788081"/>
            <a:chOff x="8259996" y="1958946"/>
            <a:chExt cx="2059958" cy="788081"/>
          </a:xfrm>
        </p:grpSpPr>
        <p:sp>
          <p:nvSpPr>
            <p:cNvPr id="72" name="TextBox 123" descr="e7d195523061f1c0205959036996ad55c215b892a7aac5c0B9ADEF7896FB48F2EF97163A2DE1401E1875DEDC438B7864AD24CA23553DBBBD975DAF4CAD4A2592689FFB6CEE59FFA55B2702D0E5EE29CD9B55C5BEEEF84BA7405ADCC7F2E0B62921FCB8D7302C428D78DF57DE8F7FB27CEDEC1005039AF73485702AA39F667F86BA9E963634351767"/>
            <p:cNvSpPr txBox="1"/>
            <p:nvPr/>
          </p:nvSpPr>
          <p:spPr>
            <a:xfrm>
              <a:off x="8752459" y="1958946"/>
              <a:ext cx="1075031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Poppins SemiBold" charset="0"/>
                </a:rPr>
                <a:t>SERVER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8259996" y="2316140"/>
              <a:ext cx="205995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공공데이터 수집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Open Sans" pitchFamily="34" charset="0"/>
                </a:rPr>
                <a:t>센서데이터 수집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Open Sans" pitchFamily="34" charset="0"/>
              </a:endParaRPr>
            </a:p>
          </p:txBody>
        </p:sp>
      </p:grpSp>
      <p:sp>
        <p:nvSpPr>
          <p:cNvPr id="2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8964F1-DA54-45A0-8780-90C23508D7A3}"/>
              </a:ext>
            </a:extLst>
          </p:cNvPr>
          <p:cNvSpPr txBox="1"/>
          <p:nvPr/>
        </p:nvSpPr>
        <p:spPr>
          <a:xfrm>
            <a:off x="1734041" y="283339"/>
            <a:ext cx="2414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PROCESS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69D95B-E87A-4638-AB0F-4F1A18689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07" y="3251122"/>
            <a:ext cx="880740" cy="880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798E03-DEE4-484B-B8A5-978837327D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67" y="3400153"/>
            <a:ext cx="582677" cy="5826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9DAE0F-3CE5-44D7-A651-B268737845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867" y="3341073"/>
            <a:ext cx="769441" cy="7694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F2FBF93-35AD-4A9A-862E-0B10863975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87" y="3429000"/>
            <a:ext cx="529681" cy="52968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8D17CFE-EB13-4F31-A76C-49A24ED991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689" y="3429000"/>
            <a:ext cx="529681" cy="5296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768EDF-F2C3-410D-B3D0-E2A43C6552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88" y="3251122"/>
            <a:ext cx="911469" cy="9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6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e7d195523061f1c0205959036996ad55c215b892a7aac5c0B9ADEF7896FB48F2EF97163A2DE1401E1875DEDC438B7864AD24CA23553DBBBD975DAF4CAD4A2592689FFB6CEE59FFA55B2702D0E5EE29CD5D1D50A563851278629EC314470E0649B2D7D26A16247CC349903E44D90586424DFFC8A61802EC4498C53F20D9C708C7F3AD29DDF4BA5C79</_7b1dac89e7d195523061f1c0316ecb71>
</e7d195523061f1c0>
</file>

<file path=customXml/itemProps1.xml><?xml version="1.0" encoding="utf-8"?>
<ds:datastoreItem xmlns:ds="http://schemas.openxmlformats.org/officeDocument/2006/customXml" ds:itemID="{0C9D18C7-26E4-4766-8694-EDE2667C4C71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287</Words>
  <Application>Microsoft Office PowerPoint</Application>
  <PresentationFormat>와이드스크린</PresentationFormat>
  <Paragraphs>99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2" baseType="lpstr">
      <vt:lpstr>맑은 고딕</vt:lpstr>
      <vt:lpstr>Open Sans</vt:lpstr>
      <vt:lpstr>함초롬돋움</vt:lpstr>
      <vt:lpstr>Poppins SemiBold</vt:lpstr>
      <vt:lpstr>Calibri Light</vt:lpstr>
      <vt:lpstr>KoPub돋움체 Medium</vt:lpstr>
      <vt:lpstr>Hero</vt:lpstr>
      <vt:lpstr>Arial Rounded MT Bold</vt:lpstr>
      <vt:lpstr>Meiryo</vt:lpstr>
      <vt:lpstr>宋体</vt:lpstr>
      <vt:lpstr>Arial</vt:lpstr>
      <vt:lpstr>微软雅黑</vt:lpstr>
      <vt:lpstr>KoPub돋움체 Bold</vt:lpstr>
      <vt:lpstr>HY헤드라인M</vt:lpstr>
      <vt:lpstr>Calibri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PPTWORK</dc:creator>
  <dc:description>©PPTSTORE 版权所有</dc:description>
  <cp:lastModifiedBy>Cari Po</cp:lastModifiedBy>
  <cp:revision>72</cp:revision>
  <dcterms:created xsi:type="dcterms:W3CDTF">2017-10-23T03:37:07Z</dcterms:created>
  <dcterms:modified xsi:type="dcterms:W3CDTF">2018-08-12T02:01:45Z</dcterms:modified>
</cp:coreProperties>
</file>